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776" autoAdjust="0"/>
    <p:restoredTop sz="94660"/>
  </p:normalViewPr>
  <p:slideViewPr>
    <p:cSldViewPr>
      <p:cViewPr varScale="1">
        <p:scale>
          <a:sx n="37" d="100"/>
          <a:sy n="37" d="100"/>
        </p:scale>
        <p:origin x="53" y="5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90843" y="144968"/>
            <a:ext cx="4106312" cy="889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15454" y="480215"/>
            <a:ext cx="7857091" cy="1427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3985" y="2311405"/>
            <a:ext cx="16980028" cy="5255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95255"/>
            <a:chOff x="0" y="0"/>
            <a:chExt cx="18288000" cy="10295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7018" y="0"/>
              <a:ext cx="9790687" cy="102947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6000" y="3433428"/>
            <a:ext cx="10885805" cy="3288665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349250" marR="5080" indent="-337185">
              <a:lnSpc>
                <a:spcPts val="11850"/>
              </a:lnSpc>
              <a:spcBef>
                <a:spcPts val="2150"/>
              </a:spcBef>
            </a:pPr>
            <a:r>
              <a:rPr sz="11500" spc="20" dirty="0">
                <a:solidFill>
                  <a:srgbClr val="F7F7F7"/>
                </a:solidFill>
                <a:latin typeface="Lucida Sans Unicode"/>
                <a:cs typeface="Lucida Sans Unicode"/>
              </a:rPr>
              <a:t>PROJECT </a:t>
            </a:r>
            <a:r>
              <a:rPr sz="11500" spc="2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11500" spc="385" dirty="0">
                <a:solidFill>
                  <a:srgbClr val="F7F7F7"/>
                </a:solidFill>
                <a:latin typeface="Lucida Sans Unicode"/>
                <a:cs typeface="Lucida Sans Unicode"/>
              </a:rPr>
              <a:t>P</a:t>
            </a:r>
            <a:r>
              <a:rPr sz="11500" spc="-30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11500" spc="32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11500" spc="710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r>
              <a:rPr sz="11500" spc="32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11500" spc="-305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11500" spc="-484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11500" spc="-100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11500" spc="-484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11500" spc="-52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11500" spc="-465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11500" spc="-300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endParaRPr sz="115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681245" y="1028749"/>
            <a:ext cx="4578350" cy="723900"/>
            <a:chOff x="12681245" y="1028749"/>
            <a:chExt cx="4578350" cy="723900"/>
          </a:xfrm>
        </p:grpSpPr>
        <p:sp>
          <p:nvSpPr>
            <p:cNvPr id="7" name="object 7"/>
            <p:cNvSpPr/>
            <p:nvPr/>
          </p:nvSpPr>
          <p:spPr>
            <a:xfrm>
              <a:off x="12681245" y="1028749"/>
              <a:ext cx="4578350" cy="723900"/>
            </a:xfrm>
            <a:custGeom>
              <a:avLst/>
              <a:gdLst/>
              <a:ahLst/>
              <a:cxnLst/>
              <a:rect l="l" t="t" r="r" b="b"/>
              <a:pathLst>
                <a:path w="4578350" h="723900">
                  <a:moveTo>
                    <a:pt x="4395371" y="723304"/>
                  </a:moveTo>
                  <a:lnTo>
                    <a:pt x="182682" y="723304"/>
                  </a:lnTo>
                  <a:lnTo>
                    <a:pt x="154431" y="711364"/>
                  </a:lnTo>
                  <a:lnTo>
                    <a:pt x="116989" y="688126"/>
                  </a:lnTo>
                  <a:lnTo>
                    <a:pt x="83694" y="659565"/>
                  </a:lnTo>
                  <a:lnTo>
                    <a:pt x="55132" y="626270"/>
                  </a:lnTo>
                  <a:lnTo>
                    <a:pt x="31894" y="588828"/>
                  </a:lnTo>
                  <a:lnTo>
                    <a:pt x="14567" y="547828"/>
                  </a:lnTo>
                  <a:lnTo>
                    <a:pt x="3739" y="503859"/>
                  </a:lnTo>
                  <a:lnTo>
                    <a:pt x="0" y="457509"/>
                  </a:lnTo>
                  <a:lnTo>
                    <a:pt x="0" y="285749"/>
                  </a:ln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2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48" y="0"/>
                  </a:lnTo>
                  <a:lnTo>
                    <a:pt x="4292305" y="0"/>
                  </a:lnTo>
                  <a:lnTo>
                    <a:pt x="4338654" y="3739"/>
                  </a:lnTo>
                  <a:lnTo>
                    <a:pt x="4382623" y="14567"/>
                  </a:lnTo>
                  <a:lnTo>
                    <a:pt x="4423623" y="31894"/>
                  </a:lnTo>
                  <a:lnTo>
                    <a:pt x="4461064" y="55133"/>
                  </a:lnTo>
                  <a:lnTo>
                    <a:pt x="4494360" y="83694"/>
                  </a:lnTo>
                  <a:lnTo>
                    <a:pt x="4522921" y="116989"/>
                  </a:lnTo>
                  <a:lnTo>
                    <a:pt x="4546159" y="154431"/>
                  </a:lnTo>
                  <a:lnTo>
                    <a:pt x="4563486" y="195430"/>
                  </a:lnTo>
                  <a:lnTo>
                    <a:pt x="4574314" y="239399"/>
                  </a:lnTo>
                  <a:lnTo>
                    <a:pt x="4578054" y="285749"/>
                  </a:lnTo>
                  <a:lnTo>
                    <a:pt x="4578054" y="457509"/>
                  </a:lnTo>
                  <a:lnTo>
                    <a:pt x="4574314" y="503859"/>
                  </a:lnTo>
                  <a:lnTo>
                    <a:pt x="4563486" y="547828"/>
                  </a:lnTo>
                  <a:lnTo>
                    <a:pt x="4546159" y="588828"/>
                  </a:lnTo>
                  <a:lnTo>
                    <a:pt x="4522921" y="626270"/>
                  </a:lnTo>
                  <a:lnTo>
                    <a:pt x="4494360" y="659565"/>
                  </a:lnTo>
                  <a:lnTo>
                    <a:pt x="4461064" y="688126"/>
                  </a:lnTo>
                  <a:lnTo>
                    <a:pt x="4423623" y="711364"/>
                  </a:lnTo>
                  <a:lnTo>
                    <a:pt x="4395371" y="723304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12893" y="1270174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467" y="257109"/>
                  </a:moveTo>
                  <a:lnTo>
                    <a:pt x="78447" y="247018"/>
                  </a:lnTo>
                  <a:lnTo>
                    <a:pt x="37608" y="219514"/>
                  </a:lnTo>
                  <a:lnTo>
                    <a:pt x="10082" y="178653"/>
                  </a:lnTo>
                  <a:lnTo>
                    <a:pt x="0" y="128489"/>
                  </a:lnTo>
                  <a:lnTo>
                    <a:pt x="10142" y="78306"/>
                  </a:lnTo>
                  <a:lnTo>
                    <a:pt x="37744" y="37488"/>
                  </a:lnTo>
                  <a:lnTo>
                    <a:pt x="78619" y="10049"/>
                  </a:lnTo>
                  <a:lnTo>
                    <a:pt x="128576" y="0"/>
                  </a:lnTo>
                  <a:lnTo>
                    <a:pt x="178594" y="10099"/>
                  </a:lnTo>
                  <a:lnTo>
                    <a:pt x="210789" y="31817"/>
                  </a:lnTo>
                  <a:lnTo>
                    <a:pt x="128554" y="31817"/>
                  </a:lnTo>
                  <a:lnTo>
                    <a:pt x="119272" y="33675"/>
                  </a:lnTo>
                  <a:lnTo>
                    <a:pt x="111728" y="38752"/>
                  </a:lnTo>
                  <a:lnTo>
                    <a:pt x="106664" y="46306"/>
                  </a:lnTo>
                  <a:lnTo>
                    <a:pt x="104822" y="55593"/>
                  </a:lnTo>
                  <a:lnTo>
                    <a:pt x="106704" y="64801"/>
                  </a:lnTo>
                  <a:lnTo>
                    <a:pt x="111804" y="72332"/>
                  </a:lnTo>
                  <a:lnTo>
                    <a:pt x="119372" y="77420"/>
                  </a:lnTo>
                  <a:lnTo>
                    <a:pt x="128576" y="79281"/>
                  </a:lnTo>
                  <a:lnTo>
                    <a:pt x="247156" y="79281"/>
                  </a:lnTo>
                  <a:lnTo>
                    <a:pt x="248967" y="88245"/>
                  </a:lnTo>
                  <a:lnTo>
                    <a:pt x="126872" y="88245"/>
                  </a:lnTo>
                  <a:lnTo>
                    <a:pt x="120469" y="89720"/>
                  </a:lnTo>
                  <a:lnTo>
                    <a:pt x="112166" y="92662"/>
                  </a:lnTo>
                  <a:lnTo>
                    <a:pt x="106609" y="100638"/>
                  </a:lnTo>
                  <a:lnTo>
                    <a:pt x="106720" y="128554"/>
                  </a:lnTo>
                  <a:lnTo>
                    <a:pt x="106696" y="204327"/>
                  </a:lnTo>
                  <a:lnTo>
                    <a:pt x="109197" y="215103"/>
                  </a:lnTo>
                  <a:lnTo>
                    <a:pt x="115247" y="221426"/>
                  </a:lnTo>
                  <a:lnTo>
                    <a:pt x="122666" y="224403"/>
                  </a:lnTo>
                  <a:lnTo>
                    <a:pt x="129273" y="225139"/>
                  </a:lnTo>
                  <a:lnTo>
                    <a:pt x="211042" y="225139"/>
                  </a:lnTo>
                  <a:lnTo>
                    <a:pt x="178705" y="246992"/>
                  </a:lnTo>
                  <a:lnTo>
                    <a:pt x="128467" y="257109"/>
                  </a:lnTo>
                  <a:close/>
                </a:path>
                <a:path w="257175" h="257175">
                  <a:moveTo>
                    <a:pt x="247156" y="79281"/>
                  </a:moveTo>
                  <a:lnTo>
                    <a:pt x="128576" y="79281"/>
                  </a:lnTo>
                  <a:lnTo>
                    <a:pt x="137837" y="77415"/>
                  </a:lnTo>
                  <a:lnTo>
                    <a:pt x="145356" y="72332"/>
                  </a:lnTo>
                  <a:lnTo>
                    <a:pt x="150414" y="64764"/>
                  </a:lnTo>
                  <a:lnTo>
                    <a:pt x="152265" y="55462"/>
                  </a:lnTo>
                  <a:lnTo>
                    <a:pt x="150405" y="46214"/>
                  </a:lnTo>
                  <a:lnTo>
                    <a:pt x="145346" y="38703"/>
                  </a:lnTo>
                  <a:lnTo>
                    <a:pt x="137818" y="33660"/>
                  </a:lnTo>
                  <a:lnTo>
                    <a:pt x="128554" y="31817"/>
                  </a:lnTo>
                  <a:lnTo>
                    <a:pt x="210789" y="31817"/>
                  </a:lnTo>
                  <a:lnTo>
                    <a:pt x="219451" y="37660"/>
                  </a:lnTo>
                  <a:lnTo>
                    <a:pt x="247004" y="78530"/>
                  </a:lnTo>
                  <a:lnTo>
                    <a:pt x="247156" y="79281"/>
                  </a:lnTo>
                  <a:close/>
                </a:path>
                <a:path w="257175" h="257175">
                  <a:moveTo>
                    <a:pt x="211042" y="225139"/>
                  </a:moveTo>
                  <a:lnTo>
                    <a:pt x="129273" y="225139"/>
                  </a:lnTo>
                  <a:lnTo>
                    <a:pt x="137305" y="223533"/>
                  </a:lnTo>
                  <a:lnTo>
                    <a:pt x="144250" y="219089"/>
                  </a:lnTo>
                  <a:lnTo>
                    <a:pt x="149095" y="212271"/>
                  </a:lnTo>
                  <a:lnTo>
                    <a:pt x="150826" y="203543"/>
                  </a:lnTo>
                  <a:lnTo>
                    <a:pt x="150805" y="103209"/>
                  </a:lnTo>
                  <a:lnTo>
                    <a:pt x="126872" y="88245"/>
                  </a:lnTo>
                  <a:lnTo>
                    <a:pt x="248967" y="88245"/>
                  </a:lnTo>
                  <a:lnTo>
                    <a:pt x="257109" y="128554"/>
                  </a:lnTo>
                  <a:lnTo>
                    <a:pt x="247030" y="178499"/>
                  </a:lnTo>
                  <a:lnTo>
                    <a:pt x="219560" y="219383"/>
                  </a:lnTo>
                  <a:lnTo>
                    <a:pt x="211042" y="2251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576273" y="1259141"/>
            <a:ext cx="3428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37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I</a:t>
            </a:r>
            <a:r>
              <a:rPr sz="1800" b="1" u="heavy" spc="-8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n</a:t>
            </a:r>
            <a:r>
              <a:rPr sz="1800" b="1" u="heavy" spc="2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f</a:t>
            </a:r>
            <a:r>
              <a:rPr sz="1800" b="1" u="heavy" spc="-6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o</a:t>
            </a:r>
            <a:r>
              <a:rPr sz="1800" b="1" u="heavy" spc="-6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r</a:t>
            </a:r>
            <a:r>
              <a:rPr sz="1800" b="1" u="heavy" spc="-8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m</a:t>
            </a:r>
            <a:r>
              <a:rPr sz="1800" b="1" u="heavy" spc="3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a</a:t>
            </a:r>
            <a:r>
              <a:rPr sz="1800" b="1" u="heavy" spc="2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t</a:t>
            </a:r>
            <a:r>
              <a:rPr sz="1800" b="1" u="heavy" spc="-1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i</a:t>
            </a:r>
            <a:r>
              <a:rPr sz="1800" b="1" u="heavy" spc="-6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o</a:t>
            </a:r>
            <a:r>
              <a:rPr sz="1800" b="1" u="heavy" spc="-8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n</a:t>
            </a:r>
            <a:r>
              <a:rPr sz="1800" b="1" u="heavy" spc="-114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 </a:t>
            </a:r>
            <a:r>
              <a:rPr sz="1800" b="1" u="heavy" spc="3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a</a:t>
            </a:r>
            <a:r>
              <a:rPr sz="1800" b="1" u="heavy" spc="-4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v</a:t>
            </a:r>
            <a:r>
              <a:rPr sz="1800" b="1" u="heavy" spc="3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a</a:t>
            </a:r>
            <a:r>
              <a:rPr sz="1800" b="1" u="heavy" spc="-1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i</a:t>
            </a:r>
            <a:r>
              <a:rPr sz="1800" b="1" u="heavy" spc="8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l</a:t>
            </a:r>
            <a:r>
              <a:rPr sz="1800" b="1" u="heavy" spc="3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a</a:t>
            </a:r>
            <a:r>
              <a:rPr sz="1800" b="1" u="heavy" spc="-4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b</a:t>
            </a:r>
            <a:r>
              <a:rPr sz="1800" b="1" u="heavy" spc="8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l</a:t>
            </a:r>
            <a:r>
              <a:rPr sz="1800" b="1" u="heavy" spc="-4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e</a:t>
            </a:r>
            <a:r>
              <a:rPr sz="1800" b="1" u="heavy" spc="-114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 </a:t>
            </a:r>
            <a:r>
              <a:rPr sz="1800" b="1" u="heavy" spc="-1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i</a:t>
            </a:r>
            <a:r>
              <a:rPr sz="1800" b="1" u="heavy" spc="-8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n</a:t>
            </a:r>
            <a:r>
              <a:rPr sz="1800" b="1" u="heavy" spc="-114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 </a:t>
            </a:r>
            <a:r>
              <a:rPr sz="1800" b="1" u="heavy" spc="3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a</a:t>
            </a:r>
            <a:r>
              <a:rPr sz="1800" b="1" u="heavy" spc="-9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u</a:t>
            </a:r>
            <a:r>
              <a:rPr sz="1800" b="1" u="heavy" spc="-3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d</a:t>
            </a:r>
            <a:r>
              <a:rPr sz="1800" b="1" u="heavy" spc="-15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i</a:t>
            </a:r>
            <a:r>
              <a:rPr sz="1800" b="1" u="heavy" spc="-6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o</a:t>
            </a:r>
            <a:r>
              <a:rPr sz="1800" b="1" u="heavy" spc="40" dirty="0">
                <a:solidFill>
                  <a:srgbClr val="F7F7F7"/>
                </a:solidFill>
                <a:uFill>
                  <a:solidFill>
                    <a:srgbClr val="F7F7F7"/>
                  </a:solidFill>
                </a:uFill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21521" y="4762057"/>
            <a:ext cx="4864735" cy="47110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669925">
              <a:lnSpc>
                <a:spcPct val="100000"/>
              </a:lnSpc>
              <a:spcBef>
                <a:spcPts val="810"/>
              </a:spcBef>
            </a:pPr>
            <a:r>
              <a:rPr sz="3500" b="1" spc="55" dirty="0">
                <a:solidFill>
                  <a:srgbClr val="F7F7F7"/>
                </a:solidFill>
                <a:latin typeface="Tahoma"/>
                <a:cs typeface="Tahoma"/>
              </a:rPr>
              <a:t>PRESENTED</a:t>
            </a:r>
            <a:r>
              <a:rPr sz="3500" b="1" spc="34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500" b="1" spc="10" dirty="0">
                <a:solidFill>
                  <a:srgbClr val="F7F7F7"/>
                </a:solidFill>
                <a:latin typeface="Tahoma"/>
                <a:cs typeface="Tahoma"/>
              </a:rPr>
              <a:t>BY</a:t>
            </a:r>
            <a:endParaRPr sz="3500">
              <a:latin typeface="Tahoma"/>
              <a:cs typeface="Tahoma"/>
            </a:endParaRPr>
          </a:p>
          <a:p>
            <a:pPr marL="12700" marR="5080" indent="1400175">
              <a:lnSpc>
                <a:spcPct val="116799"/>
              </a:lnSpc>
              <a:spcBef>
                <a:spcPts val="30"/>
              </a:spcBef>
            </a:pPr>
            <a:r>
              <a:rPr sz="3800" spc="-300" dirty="0">
                <a:solidFill>
                  <a:srgbClr val="F7F7F7"/>
                </a:solidFill>
                <a:latin typeface="Verdana"/>
                <a:cs typeface="Verdana"/>
              </a:rPr>
              <a:t>G</a:t>
            </a:r>
            <a:r>
              <a:rPr sz="3800" spc="-229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800" spc="-175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800" spc="-245" dirty="0">
                <a:solidFill>
                  <a:srgbClr val="F7F7F7"/>
                </a:solidFill>
                <a:latin typeface="Verdana"/>
                <a:cs typeface="Verdana"/>
              </a:rPr>
              <a:t>u</a:t>
            </a:r>
            <a:r>
              <a:rPr sz="3800" spc="-155" dirty="0">
                <a:solidFill>
                  <a:srgbClr val="F7F7F7"/>
                </a:solidFill>
                <a:latin typeface="Verdana"/>
                <a:cs typeface="Verdana"/>
              </a:rPr>
              <a:t>p</a:t>
            </a:r>
            <a:r>
              <a:rPr sz="380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800" spc="-135" dirty="0">
                <a:solidFill>
                  <a:srgbClr val="F7F7F7"/>
                </a:solidFill>
                <a:latin typeface="Verdana"/>
                <a:cs typeface="Verdana"/>
              </a:rPr>
              <a:t>1</a:t>
            </a:r>
            <a:r>
              <a:rPr sz="3800" spc="-90" dirty="0">
                <a:solidFill>
                  <a:srgbClr val="F7F7F7"/>
                </a:solidFill>
                <a:latin typeface="Verdana"/>
                <a:cs typeface="Verdana"/>
              </a:rPr>
              <a:t>4  </a:t>
            </a:r>
            <a:r>
              <a:rPr sz="3800" spc="-165" dirty="0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sz="3800" spc="-25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800" spc="-229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800" spc="-9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800" spc="-245" dirty="0">
                <a:solidFill>
                  <a:srgbClr val="F7F7F7"/>
                </a:solidFill>
                <a:latin typeface="Verdana"/>
                <a:cs typeface="Verdana"/>
              </a:rPr>
              <a:t>k</a:t>
            </a:r>
            <a:r>
              <a:rPr sz="3800" spc="-229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800" spc="-9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800" spc="-130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800" spc="-245" dirty="0">
                <a:solidFill>
                  <a:srgbClr val="F7F7F7"/>
                </a:solidFill>
                <a:latin typeface="Verdana"/>
                <a:cs typeface="Verdana"/>
              </a:rPr>
              <a:t>hna</a:t>
            </a:r>
            <a:r>
              <a:rPr sz="380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800" spc="-385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800" spc="-245" dirty="0">
                <a:solidFill>
                  <a:srgbClr val="F7F7F7"/>
                </a:solidFill>
                <a:latin typeface="Verdana"/>
                <a:cs typeface="Verdana"/>
              </a:rPr>
              <a:t>u</a:t>
            </a:r>
            <a:r>
              <a:rPr sz="3800" spc="-229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800" spc="-25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800" spc="-160" dirty="0">
                <a:solidFill>
                  <a:srgbClr val="F7F7F7"/>
                </a:solidFill>
                <a:latin typeface="Verdana"/>
                <a:cs typeface="Verdana"/>
              </a:rPr>
              <a:t>b</a:t>
            </a:r>
            <a:r>
              <a:rPr sz="3800" spc="-245" dirty="0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sz="3800" spc="-105" dirty="0">
                <a:solidFill>
                  <a:srgbClr val="F7F7F7"/>
                </a:solidFill>
                <a:latin typeface="Verdana"/>
                <a:cs typeface="Verdana"/>
              </a:rPr>
              <a:t>i  </a:t>
            </a:r>
            <a:r>
              <a:rPr sz="3800" spc="210" dirty="0">
                <a:solidFill>
                  <a:srgbClr val="F7F7F7"/>
                </a:solidFill>
                <a:latin typeface="Verdana"/>
                <a:cs typeface="Verdana"/>
              </a:rPr>
              <a:t>J</a:t>
            </a:r>
            <a:r>
              <a:rPr sz="3800" spc="-9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800" spc="-1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800" spc="-9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800" spc="-24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80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800" spc="-15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800" spc="-25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800" spc="-9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800" spc="-160" dirty="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sz="3800" spc="-240" dirty="0">
                <a:solidFill>
                  <a:srgbClr val="F7F7F7"/>
                </a:solidFill>
                <a:latin typeface="Verdana"/>
                <a:cs typeface="Verdana"/>
              </a:rPr>
              <a:t>u</a:t>
            </a:r>
            <a:r>
              <a:rPr sz="380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800" spc="-220" dirty="0">
                <a:solidFill>
                  <a:srgbClr val="F7F7F7"/>
                </a:solidFill>
                <a:latin typeface="Verdana"/>
                <a:cs typeface="Verdana"/>
              </a:rPr>
              <a:t>K</a:t>
            </a:r>
            <a:r>
              <a:rPr sz="3800" spc="-175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800" spc="-245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800" spc="-160" dirty="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sz="3800" spc="-9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800" spc="-160" dirty="0">
                <a:solidFill>
                  <a:srgbClr val="F7F7F7"/>
                </a:solidFill>
                <a:latin typeface="Verdana"/>
                <a:cs typeface="Verdana"/>
              </a:rPr>
              <a:t>p</a:t>
            </a:r>
            <a:r>
              <a:rPr sz="3800" spc="-25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800" spc="-1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800" spc="-105" dirty="0">
                <a:solidFill>
                  <a:srgbClr val="F7F7F7"/>
                </a:solidFill>
                <a:latin typeface="Verdana"/>
                <a:cs typeface="Verdana"/>
              </a:rPr>
              <a:t>i  </a:t>
            </a:r>
            <a:r>
              <a:rPr sz="3800" spc="-220" dirty="0">
                <a:solidFill>
                  <a:srgbClr val="F7F7F7"/>
                </a:solidFill>
                <a:latin typeface="Verdana"/>
                <a:cs typeface="Verdana"/>
              </a:rPr>
              <a:t>K</a:t>
            </a:r>
            <a:r>
              <a:rPr sz="3800" spc="-9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800" spc="-130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800" spc="-245" dirty="0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sz="3800" spc="-175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800" spc="-229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800" spc="-17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80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800" spc="-220" dirty="0">
                <a:solidFill>
                  <a:srgbClr val="F7F7F7"/>
                </a:solidFill>
                <a:latin typeface="Verdana"/>
                <a:cs typeface="Verdana"/>
              </a:rPr>
              <a:t>K</a:t>
            </a:r>
            <a:r>
              <a:rPr sz="3800" spc="-305" dirty="0">
                <a:solidFill>
                  <a:srgbClr val="F7F7F7"/>
                </a:solidFill>
                <a:latin typeface="Verdana"/>
                <a:cs typeface="Verdana"/>
              </a:rPr>
              <a:t>um</a:t>
            </a:r>
            <a:r>
              <a:rPr sz="3800" spc="-25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800" spc="-225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80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800" spc="-385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800" spc="-245" dirty="0">
                <a:solidFill>
                  <a:srgbClr val="F7F7F7"/>
                </a:solidFill>
                <a:latin typeface="Verdana"/>
                <a:cs typeface="Verdana"/>
              </a:rPr>
              <a:t>u</a:t>
            </a:r>
            <a:r>
              <a:rPr sz="3800" spc="-229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800" spc="-17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800" spc="-130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800" spc="-170" dirty="0">
                <a:solidFill>
                  <a:srgbClr val="F7F7F7"/>
                </a:solidFill>
                <a:latin typeface="Verdana"/>
                <a:cs typeface="Verdana"/>
              </a:rPr>
              <a:t>h  </a:t>
            </a:r>
            <a:r>
              <a:rPr sz="3800" spc="-385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800" spc="-245" dirty="0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sz="3800" spc="-229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800" spc="-17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800" spc="-345" dirty="0">
                <a:solidFill>
                  <a:srgbClr val="F7F7F7"/>
                </a:solidFill>
                <a:latin typeface="Verdana"/>
                <a:cs typeface="Verdana"/>
              </a:rPr>
              <a:t>y</a:t>
            </a:r>
            <a:r>
              <a:rPr sz="380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800" spc="-385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800" spc="-25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800" spc="-245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800" spc="-160" dirty="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sz="3800" spc="-175" dirty="0">
                <a:solidFill>
                  <a:srgbClr val="F7F7F7"/>
                </a:solidFill>
                <a:latin typeface="Verdana"/>
                <a:cs typeface="Verdana"/>
              </a:rPr>
              <a:t>ee</a:t>
            </a:r>
            <a:r>
              <a:rPr sz="3800" spc="-155" dirty="0">
                <a:solidFill>
                  <a:srgbClr val="F7F7F7"/>
                </a:solidFill>
                <a:latin typeface="Verdana"/>
                <a:cs typeface="Verdana"/>
              </a:rPr>
              <a:t>p</a:t>
            </a:r>
            <a:r>
              <a:rPr sz="380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800" spc="210" dirty="0">
                <a:solidFill>
                  <a:srgbClr val="F7F7F7"/>
                </a:solidFill>
                <a:latin typeface="Verdana"/>
                <a:cs typeface="Verdana"/>
              </a:rPr>
              <a:t>J</a:t>
            </a:r>
            <a:r>
              <a:rPr sz="3800" spc="-25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800" spc="-9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800" spc="-24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endParaRPr sz="3800">
              <a:latin typeface="Verdana"/>
              <a:cs typeface="Verdana"/>
            </a:endParaRPr>
          </a:p>
          <a:p>
            <a:pPr marL="743585">
              <a:lnSpc>
                <a:spcPct val="100000"/>
              </a:lnSpc>
              <a:spcBef>
                <a:spcPts val="765"/>
              </a:spcBef>
            </a:pPr>
            <a:r>
              <a:rPr sz="3800" spc="-280" dirty="0">
                <a:solidFill>
                  <a:srgbClr val="F7F7F7"/>
                </a:solidFill>
                <a:latin typeface="Verdana"/>
                <a:cs typeface="Verdana"/>
              </a:rPr>
              <a:t>V</a:t>
            </a:r>
            <a:r>
              <a:rPr sz="3800" spc="-9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800" spc="-245" dirty="0">
                <a:solidFill>
                  <a:srgbClr val="F7F7F7"/>
                </a:solidFill>
                <a:latin typeface="Verdana"/>
                <a:cs typeface="Verdana"/>
              </a:rPr>
              <a:t>k</a:t>
            </a:r>
            <a:r>
              <a:rPr sz="3800" spc="-229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800" spc="-25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800" spc="-365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sz="380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800" spc="-204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800" spc="-25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800" spc="-1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800" spc="-25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800" spc="-24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460" y="7873634"/>
            <a:ext cx="11609070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b="1" spc="-240" dirty="0">
                <a:solidFill>
                  <a:srgbClr val="F7F7F7"/>
                </a:solidFill>
                <a:latin typeface="Tahoma"/>
                <a:cs typeface="Tahoma"/>
              </a:rPr>
              <a:t>U</a:t>
            </a:r>
            <a:r>
              <a:rPr sz="5150" b="1" spc="-235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5150" b="1" spc="-160" dirty="0">
                <a:solidFill>
                  <a:srgbClr val="F7F7F7"/>
                </a:solidFill>
                <a:latin typeface="Tahoma"/>
                <a:cs typeface="Tahoma"/>
              </a:rPr>
              <a:t>ra</a:t>
            </a:r>
            <a:r>
              <a:rPr sz="5150" b="1" spc="-215" dirty="0">
                <a:solidFill>
                  <a:srgbClr val="F7F7F7"/>
                </a:solidFill>
                <a:latin typeface="Tahoma"/>
                <a:cs typeface="Tahoma"/>
              </a:rPr>
              <a:t>v</a:t>
            </a:r>
            <a:r>
              <a:rPr sz="5150" b="1" spc="-170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5150" b="1" dirty="0">
                <a:solidFill>
                  <a:srgbClr val="F7F7F7"/>
                </a:solidFill>
                <a:latin typeface="Tahoma"/>
                <a:cs typeface="Tahoma"/>
              </a:rPr>
              <a:t>l</a:t>
            </a:r>
            <a:r>
              <a:rPr sz="5150" b="1" spc="-9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5150" b="1" spc="-235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5150" b="1" spc="-400" dirty="0">
                <a:solidFill>
                  <a:srgbClr val="F7F7F7"/>
                </a:solidFill>
                <a:latin typeface="Tahoma"/>
                <a:cs typeface="Tahoma"/>
              </a:rPr>
              <a:t>g</a:t>
            </a:r>
            <a:r>
              <a:rPr sz="5150" b="1" spc="-2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5150" b="1" spc="-9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5150" b="1" spc="-235" dirty="0">
                <a:solidFill>
                  <a:srgbClr val="F7F7F7"/>
                </a:solidFill>
                <a:latin typeface="Tahoma"/>
                <a:cs typeface="Tahoma"/>
              </a:rPr>
              <a:t>h</a:t>
            </a:r>
            <a:r>
              <a:rPr sz="5150" b="1" spc="-9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5150" b="1" spc="-6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5150" b="1" spc="-16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5150" b="1" spc="-405" dirty="0">
                <a:solidFill>
                  <a:srgbClr val="F7F7F7"/>
                </a:solidFill>
                <a:latin typeface="Tahoma"/>
                <a:cs typeface="Tahoma"/>
              </a:rPr>
              <a:t>g</a:t>
            </a:r>
            <a:r>
              <a:rPr sz="5150" b="1" spc="-280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5150" b="1" spc="-45" dirty="0">
                <a:solidFill>
                  <a:srgbClr val="F7F7F7"/>
                </a:solidFill>
                <a:latin typeface="Tahoma"/>
                <a:cs typeface="Tahoma"/>
              </a:rPr>
              <a:t>'</a:t>
            </a:r>
            <a:r>
              <a:rPr sz="5150" b="1" spc="-55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r>
              <a:rPr sz="5150" b="1" spc="-2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5150" b="1" spc="-9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5150" b="1" spc="-160" dirty="0">
                <a:solidFill>
                  <a:srgbClr val="F7F7F7"/>
                </a:solidFill>
                <a:latin typeface="Tahoma"/>
                <a:cs typeface="Tahoma"/>
              </a:rPr>
              <a:t>r</a:t>
            </a:r>
            <a:r>
              <a:rPr sz="5150" b="1" spc="-9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5150" b="1" spc="-315" dirty="0">
                <a:solidFill>
                  <a:srgbClr val="F7F7F7"/>
                </a:solidFill>
                <a:latin typeface="Tahoma"/>
                <a:cs typeface="Tahoma"/>
              </a:rPr>
              <a:t>m</a:t>
            </a:r>
            <a:r>
              <a:rPr sz="5150" b="1" spc="-165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5150" b="1" spc="-2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5150" b="1" spc="-320" dirty="0">
                <a:solidFill>
                  <a:srgbClr val="F7F7F7"/>
                </a:solidFill>
                <a:latin typeface="Tahoma"/>
                <a:cs typeface="Tahoma"/>
              </a:rPr>
              <a:t>D</a:t>
            </a:r>
            <a:r>
              <a:rPr sz="5150" b="1" spc="-220" dirty="0">
                <a:solidFill>
                  <a:srgbClr val="F7F7F7"/>
                </a:solidFill>
                <a:latin typeface="Tahoma"/>
                <a:cs typeface="Tahoma"/>
              </a:rPr>
              <a:t>y</a:t>
            </a:r>
            <a:r>
              <a:rPr sz="5150" b="1" spc="-235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5150" b="1" spc="-16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5150" b="1" spc="-315" dirty="0">
                <a:solidFill>
                  <a:srgbClr val="F7F7F7"/>
                </a:solidFill>
                <a:latin typeface="Tahoma"/>
                <a:cs typeface="Tahoma"/>
              </a:rPr>
              <a:t>m</a:t>
            </a:r>
            <a:r>
              <a:rPr sz="5150" b="1" spc="-9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5150" b="1" spc="-6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5150" b="1" spc="-55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endParaRPr sz="515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30613" y="1029777"/>
            <a:ext cx="472440" cy="483870"/>
            <a:chOff x="1030613" y="1029777"/>
            <a:chExt cx="472440" cy="483870"/>
          </a:xfrm>
        </p:grpSpPr>
        <p:sp>
          <p:nvSpPr>
            <p:cNvPr id="13" name="object 13"/>
            <p:cNvSpPr/>
            <p:nvPr/>
          </p:nvSpPr>
          <p:spPr>
            <a:xfrm>
              <a:off x="1030613" y="1029777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804" y="1030816"/>
              <a:ext cx="317384" cy="477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9017" y="756529"/>
            <a:ext cx="15449550" cy="9530715"/>
            <a:chOff x="2839017" y="756529"/>
            <a:chExt cx="15449550" cy="9530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4596" y="756529"/>
              <a:ext cx="8603391" cy="95302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9017" y="2281859"/>
              <a:ext cx="12915899" cy="74771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286301" y="272539"/>
            <a:ext cx="3715385" cy="924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900" spc="65" dirty="0">
                <a:latin typeface="Lucida Sans Unicode"/>
                <a:cs typeface="Lucida Sans Unicode"/>
              </a:rPr>
              <a:t>I</a:t>
            </a:r>
            <a:r>
              <a:rPr sz="5900" spc="125" dirty="0">
                <a:latin typeface="Lucida Sans Unicode"/>
                <a:cs typeface="Lucida Sans Unicode"/>
              </a:rPr>
              <a:t>N</a:t>
            </a:r>
            <a:r>
              <a:rPr sz="5900" spc="425" dirty="0">
                <a:latin typeface="Lucida Sans Unicode"/>
                <a:cs typeface="Lucida Sans Unicode"/>
              </a:rPr>
              <a:t>S</a:t>
            </a:r>
            <a:r>
              <a:rPr sz="5900" spc="65" dirty="0">
                <a:latin typeface="Lucida Sans Unicode"/>
                <a:cs typeface="Lucida Sans Unicode"/>
              </a:rPr>
              <a:t>I</a:t>
            </a:r>
            <a:r>
              <a:rPr sz="5900" spc="105" dirty="0">
                <a:latin typeface="Lucida Sans Unicode"/>
                <a:cs typeface="Lucida Sans Unicode"/>
              </a:rPr>
              <a:t>G</a:t>
            </a:r>
            <a:r>
              <a:rPr sz="5900" spc="110" dirty="0">
                <a:latin typeface="Lucida Sans Unicode"/>
                <a:cs typeface="Lucida Sans Unicode"/>
              </a:rPr>
              <a:t>H</a:t>
            </a:r>
            <a:r>
              <a:rPr sz="5900" spc="-300" dirty="0">
                <a:latin typeface="Lucida Sans Unicode"/>
                <a:cs typeface="Lucida Sans Unicode"/>
              </a:rPr>
              <a:t>T</a:t>
            </a:r>
            <a:r>
              <a:rPr sz="5900" spc="-1185" dirty="0">
                <a:latin typeface="Lucida Sans Unicode"/>
                <a:cs typeface="Lucida Sans Unicode"/>
              </a:rPr>
              <a:t>-</a:t>
            </a:r>
            <a:r>
              <a:rPr sz="5900" spc="-825" dirty="0">
                <a:latin typeface="Lucida Sans Unicode"/>
                <a:cs typeface="Lucida Sans Unicode"/>
              </a:rPr>
              <a:t>7</a:t>
            </a:r>
            <a:endParaRPr sz="59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2650" y="1449387"/>
            <a:ext cx="1325689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60" dirty="0">
                <a:latin typeface="Lucida Sans Unicode"/>
                <a:cs typeface="Lucida Sans Unicode"/>
              </a:rPr>
              <a:t>September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0" dirty="0">
                <a:latin typeface="Lucida Sans Unicode"/>
                <a:cs typeface="Lucida Sans Unicode"/>
              </a:rPr>
              <a:t>month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25" dirty="0">
                <a:latin typeface="Lucida Sans Unicode"/>
                <a:cs typeface="Lucida Sans Unicode"/>
              </a:rPr>
              <a:t>having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5" dirty="0">
                <a:latin typeface="Lucida Sans Unicode"/>
                <a:cs typeface="Lucida Sans Unicode"/>
              </a:rPr>
              <a:t>the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30" dirty="0">
                <a:latin typeface="Lucida Sans Unicode"/>
                <a:cs typeface="Lucida Sans Unicode"/>
              </a:rPr>
              <a:t>highest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65" dirty="0">
                <a:latin typeface="Lucida Sans Unicode"/>
                <a:cs typeface="Lucida Sans Unicode"/>
              </a:rPr>
              <a:t>theft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0" dirty="0">
                <a:latin typeface="Lucida Sans Unicode"/>
                <a:cs typeface="Lucida Sans Unicode"/>
              </a:rPr>
              <a:t>rate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40" dirty="0">
                <a:latin typeface="Lucida Sans Unicode"/>
                <a:cs typeface="Lucida Sans Unicode"/>
              </a:rPr>
              <a:t>in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5" dirty="0">
                <a:latin typeface="Lucida Sans Unicode"/>
                <a:cs typeface="Lucida Sans Unicode"/>
              </a:rPr>
              <a:t>the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5" dirty="0">
                <a:latin typeface="Lucida Sans Unicode"/>
                <a:cs typeface="Lucida Sans Unicode"/>
              </a:rPr>
              <a:t>year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160" dirty="0">
                <a:latin typeface="Lucida Sans Unicode"/>
                <a:cs typeface="Lucida Sans Unicode"/>
              </a:rPr>
              <a:t>2022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20887" y="756523"/>
            <a:ext cx="12667615" cy="9530715"/>
            <a:chOff x="5620887" y="756523"/>
            <a:chExt cx="12667615" cy="9530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4596" y="756523"/>
              <a:ext cx="8603391" cy="95302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0887" y="1984292"/>
              <a:ext cx="11639549" cy="72770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62716" y="296663"/>
            <a:ext cx="3963035" cy="96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150" spc="-85" dirty="0"/>
              <a:t>INSIGHT-8</a:t>
            </a:r>
            <a:endParaRPr sz="6150"/>
          </a:p>
        </p:txBody>
      </p:sp>
      <p:sp>
        <p:nvSpPr>
          <p:cNvPr id="6" name="object 6"/>
          <p:cNvSpPr txBox="1"/>
          <p:nvPr/>
        </p:nvSpPr>
        <p:spPr>
          <a:xfrm>
            <a:off x="420024" y="2408109"/>
            <a:ext cx="4705985" cy="273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900"/>
              </a:lnSpc>
              <a:spcBef>
                <a:spcPts val="95"/>
              </a:spcBef>
            </a:pPr>
            <a:r>
              <a:rPr sz="3800" b="1" spc="-80" dirty="0">
                <a:latin typeface="Tahoma"/>
                <a:cs typeface="Tahoma"/>
              </a:rPr>
              <a:t>T</a:t>
            </a:r>
            <a:r>
              <a:rPr sz="3800" b="1" spc="30" dirty="0">
                <a:latin typeface="Tahoma"/>
                <a:cs typeface="Tahoma"/>
              </a:rPr>
              <a:t>o</a:t>
            </a:r>
            <a:r>
              <a:rPr sz="3800" b="1" spc="65" dirty="0">
                <a:latin typeface="Tahoma"/>
                <a:cs typeface="Tahoma"/>
              </a:rPr>
              <a:t>p</a:t>
            </a:r>
            <a:r>
              <a:rPr sz="3800" b="1" spc="-215" dirty="0">
                <a:latin typeface="Tahoma"/>
                <a:cs typeface="Tahoma"/>
              </a:rPr>
              <a:t> </a:t>
            </a:r>
            <a:r>
              <a:rPr sz="3800" b="1" spc="-420" dirty="0">
                <a:latin typeface="Tahoma"/>
                <a:cs typeface="Tahoma"/>
              </a:rPr>
              <a:t>1</a:t>
            </a:r>
            <a:r>
              <a:rPr sz="3800" b="1" spc="235" dirty="0">
                <a:latin typeface="Tahoma"/>
                <a:cs typeface="Tahoma"/>
              </a:rPr>
              <a:t>0</a:t>
            </a:r>
            <a:r>
              <a:rPr sz="3800" b="1" spc="-215" dirty="0">
                <a:latin typeface="Tahoma"/>
                <a:cs typeface="Tahoma"/>
              </a:rPr>
              <a:t> </a:t>
            </a:r>
            <a:r>
              <a:rPr sz="3800" b="1" spc="105" dirty="0">
                <a:latin typeface="Tahoma"/>
                <a:cs typeface="Tahoma"/>
              </a:rPr>
              <a:t>c</a:t>
            </a:r>
            <a:r>
              <a:rPr sz="3800" b="1" spc="30" dirty="0">
                <a:latin typeface="Tahoma"/>
                <a:cs typeface="Tahoma"/>
              </a:rPr>
              <a:t>o</a:t>
            </a:r>
            <a:r>
              <a:rPr sz="3800" b="1" spc="-80" dirty="0">
                <a:latin typeface="Tahoma"/>
                <a:cs typeface="Tahoma"/>
              </a:rPr>
              <a:t>mm</a:t>
            </a:r>
            <a:r>
              <a:rPr sz="3800" b="1" spc="-65" dirty="0">
                <a:latin typeface="Tahoma"/>
                <a:cs typeface="Tahoma"/>
              </a:rPr>
              <a:t>u</a:t>
            </a:r>
            <a:r>
              <a:rPr sz="3800" b="1" spc="-35" dirty="0">
                <a:latin typeface="Tahoma"/>
                <a:cs typeface="Tahoma"/>
              </a:rPr>
              <a:t>n</a:t>
            </a:r>
            <a:r>
              <a:rPr sz="3800" b="1" spc="15" dirty="0">
                <a:latin typeface="Tahoma"/>
                <a:cs typeface="Tahoma"/>
              </a:rPr>
              <a:t>t</a:t>
            </a:r>
            <a:r>
              <a:rPr sz="3800" b="1" spc="-45" dirty="0">
                <a:latin typeface="Tahoma"/>
                <a:cs typeface="Tahoma"/>
              </a:rPr>
              <a:t>i</a:t>
            </a:r>
            <a:r>
              <a:rPr sz="3800" b="1" spc="-35" dirty="0">
                <a:latin typeface="Tahoma"/>
                <a:cs typeface="Tahoma"/>
              </a:rPr>
              <a:t>e</a:t>
            </a:r>
            <a:r>
              <a:rPr sz="3800" b="1" spc="-50" dirty="0">
                <a:latin typeface="Tahoma"/>
                <a:cs typeface="Tahoma"/>
              </a:rPr>
              <a:t>s  </a:t>
            </a:r>
            <a:r>
              <a:rPr sz="3800" b="1" spc="-35" dirty="0">
                <a:latin typeface="Tahoma"/>
                <a:cs typeface="Tahoma"/>
              </a:rPr>
              <a:t>h</a:t>
            </a:r>
            <a:r>
              <a:rPr sz="3800" b="1" spc="-120" dirty="0">
                <a:latin typeface="Tahoma"/>
                <a:cs typeface="Tahoma"/>
              </a:rPr>
              <a:t>a</a:t>
            </a:r>
            <a:r>
              <a:rPr sz="3800" b="1" dirty="0">
                <a:latin typeface="Tahoma"/>
                <a:cs typeface="Tahoma"/>
              </a:rPr>
              <a:t>v</a:t>
            </a:r>
            <a:r>
              <a:rPr sz="3800" b="1" spc="-45" dirty="0">
                <a:latin typeface="Tahoma"/>
                <a:cs typeface="Tahoma"/>
              </a:rPr>
              <a:t>i</a:t>
            </a:r>
            <a:r>
              <a:rPr sz="3800" b="1" spc="-35" dirty="0">
                <a:latin typeface="Tahoma"/>
                <a:cs typeface="Tahoma"/>
              </a:rPr>
              <a:t>n</a:t>
            </a:r>
            <a:r>
              <a:rPr sz="3800" b="1" spc="-260" dirty="0">
                <a:latin typeface="Tahoma"/>
                <a:cs typeface="Tahoma"/>
              </a:rPr>
              <a:t>g</a:t>
            </a:r>
            <a:r>
              <a:rPr sz="3800" b="1" spc="-215" dirty="0">
                <a:latin typeface="Tahoma"/>
                <a:cs typeface="Tahoma"/>
              </a:rPr>
              <a:t> </a:t>
            </a:r>
            <a:r>
              <a:rPr sz="3800" b="1" spc="15" dirty="0">
                <a:latin typeface="Tahoma"/>
                <a:cs typeface="Tahoma"/>
              </a:rPr>
              <a:t>t</a:t>
            </a:r>
            <a:r>
              <a:rPr sz="3800" b="1" spc="-35" dirty="0">
                <a:latin typeface="Tahoma"/>
                <a:cs typeface="Tahoma"/>
              </a:rPr>
              <a:t>h</a:t>
            </a:r>
            <a:r>
              <a:rPr sz="3800" b="1" spc="-30" dirty="0">
                <a:latin typeface="Tahoma"/>
                <a:cs typeface="Tahoma"/>
              </a:rPr>
              <a:t>e</a:t>
            </a:r>
            <a:r>
              <a:rPr sz="3800" b="1" spc="-215" dirty="0">
                <a:latin typeface="Tahoma"/>
                <a:cs typeface="Tahoma"/>
              </a:rPr>
              <a:t> </a:t>
            </a:r>
            <a:r>
              <a:rPr sz="3800" b="1" spc="-35" dirty="0">
                <a:latin typeface="Tahoma"/>
                <a:cs typeface="Tahoma"/>
              </a:rPr>
              <a:t>h</a:t>
            </a:r>
            <a:r>
              <a:rPr sz="3800" b="1" spc="-45" dirty="0">
                <a:latin typeface="Tahoma"/>
                <a:cs typeface="Tahoma"/>
              </a:rPr>
              <a:t>i</a:t>
            </a:r>
            <a:r>
              <a:rPr sz="3800" b="1" spc="-265" dirty="0">
                <a:latin typeface="Tahoma"/>
                <a:cs typeface="Tahoma"/>
              </a:rPr>
              <a:t>g</a:t>
            </a:r>
            <a:r>
              <a:rPr sz="3800" b="1" spc="-35" dirty="0">
                <a:latin typeface="Tahoma"/>
                <a:cs typeface="Tahoma"/>
              </a:rPr>
              <a:t>he</a:t>
            </a:r>
            <a:r>
              <a:rPr sz="3800" b="1" spc="-65" dirty="0">
                <a:latin typeface="Tahoma"/>
                <a:cs typeface="Tahoma"/>
              </a:rPr>
              <a:t>s</a:t>
            </a:r>
            <a:r>
              <a:rPr sz="3800" b="1" spc="10" dirty="0">
                <a:latin typeface="Tahoma"/>
                <a:cs typeface="Tahoma"/>
              </a:rPr>
              <a:t>t  </a:t>
            </a:r>
            <a:r>
              <a:rPr sz="3800" b="1" spc="-35" dirty="0">
                <a:latin typeface="Tahoma"/>
                <a:cs typeface="Tahoma"/>
              </a:rPr>
              <a:t>number</a:t>
            </a:r>
            <a:r>
              <a:rPr sz="3800" b="1" spc="-240" dirty="0">
                <a:latin typeface="Tahoma"/>
                <a:cs typeface="Tahoma"/>
              </a:rPr>
              <a:t> </a:t>
            </a:r>
            <a:r>
              <a:rPr sz="3800" b="1" spc="30" dirty="0">
                <a:latin typeface="Tahoma"/>
                <a:cs typeface="Tahoma"/>
              </a:rPr>
              <a:t>of</a:t>
            </a:r>
            <a:r>
              <a:rPr sz="3800" b="1" spc="-240" dirty="0">
                <a:latin typeface="Tahoma"/>
                <a:cs typeface="Tahoma"/>
              </a:rPr>
              <a:t> </a:t>
            </a:r>
            <a:r>
              <a:rPr sz="3800" b="1" dirty="0">
                <a:latin typeface="Tahoma"/>
                <a:cs typeface="Tahoma"/>
              </a:rPr>
              <a:t>reported </a:t>
            </a:r>
            <a:r>
              <a:rPr sz="3800" b="1" spc="-1100" dirty="0">
                <a:latin typeface="Tahoma"/>
                <a:cs typeface="Tahoma"/>
              </a:rPr>
              <a:t> </a:t>
            </a:r>
            <a:r>
              <a:rPr sz="3800" b="1" spc="-25" dirty="0">
                <a:latin typeface="Tahoma"/>
                <a:cs typeface="Tahoma"/>
              </a:rPr>
              <a:t>crimes</a:t>
            </a:r>
            <a:endParaRPr sz="3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22003" y="756526"/>
            <a:ext cx="12766040" cy="9530715"/>
            <a:chOff x="5522003" y="756526"/>
            <a:chExt cx="12766040" cy="9530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4596" y="756526"/>
              <a:ext cx="8603391" cy="95302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2003" y="1922490"/>
              <a:ext cx="11734799" cy="73342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85658" y="137394"/>
            <a:ext cx="4916805" cy="1182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50" spc="-50" dirty="0"/>
              <a:t>INSIGHT-9</a:t>
            </a:r>
            <a:endParaRPr sz="7550"/>
          </a:p>
        </p:txBody>
      </p:sp>
      <p:sp>
        <p:nvSpPr>
          <p:cNvPr id="6" name="object 6"/>
          <p:cNvSpPr txBox="1"/>
          <p:nvPr/>
        </p:nvSpPr>
        <p:spPr>
          <a:xfrm>
            <a:off x="-12700" y="3132532"/>
            <a:ext cx="5426075" cy="465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4400" b="1" spc="-105" dirty="0">
                <a:latin typeface="Tahoma"/>
                <a:cs typeface="Tahoma"/>
              </a:rPr>
              <a:t>T</a:t>
            </a:r>
            <a:r>
              <a:rPr sz="4400" b="1" spc="25" dirty="0">
                <a:latin typeface="Tahoma"/>
                <a:cs typeface="Tahoma"/>
              </a:rPr>
              <a:t>o</a:t>
            </a:r>
            <a:r>
              <a:rPr sz="4400" b="1" spc="60" dirty="0">
                <a:latin typeface="Tahoma"/>
                <a:cs typeface="Tahoma"/>
              </a:rPr>
              <a:t>p</a:t>
            </a:r>
            <a:r>
              <a:rPr sz="4400" b="1" spc="-254" dirty="0">
                <a:latin typeface="Tahoma"/>
                <a:cs typeface="Tahoma"/>
              </a:rPr>
              <a:t> </a:t>
            </a:r>
            <a:r>
              <a:rPr sz="4400" b="1" spc="-495" dirty="0">
                <a:latin typeface="Tahoma"/>
                <a:cs typeface="Tahoma"/>
              </a:rPr>
              <a:t>1</a:t>
            </a:r>
            <a:r>
              <a:rPr sz="4400" b="1" spc="260" dirty="0">
                <a:latin typeface="Tahoma"/>
                <a:cs typeface="Tahoma"/>
              </a:rPr>
              <a:t>0</a:t>
            </a:r>
            <a:r>
              <a:rPr sz="4400" b="1" spc="-254" dirty="0">
                <a:latin typeface="Tahoma"/>
                <a:cs typeface="Tahoma"/>
              </a:rPr>
              <a:t> </a:t>
            </a:r>
            <a:r>
              <a:rPr sz="4400" b="1" spc="-114" dirty="0">
                <a:latin typeface="Tahoma"/>
                <a:cs typeface="Tahoma"/>
              </a:rPr>
              <a:t>m</a:t>
            </a:r>
            <a:r>
              <a:rPr sz="4400" b="1" spc="25" dirty="0">
                <a:latin typeface="Tahoma"/>
                <a:cs typeface="Tahoma"/>
              </a:rPr>
              <a:t>o</a:t>
            </a:r>
            <a:r>
              <a:rPr sz="4400" b="1" spc="-90" dirty="0">
                <a:latin typeface="Tahoma"/>
                <a:cs typeface="Tahoma"/>
              </a:rPr>
              <a:t>s</a:t>
            </a:r>
            <a:r>
              <a:rPr sz="4400" b="1" spc="5" dirty="0">
                <a:latin typeface="Tahoma"/>
                <a:cs typeface="Tahoma"/>
              </a:rPr>
              <a:t>t  </a:t>
            </a:r>
            <a:r>
              <a:rPr sz="4400" b="1" spc="15" dirty="0">
                <a:latin typeface="Tahoma"/>
                <a:cs typeface="Tahoma"/>
              </a:rPr>
              <a:t>f</a:t>
            </a:r>
            <a:r>
              <a:rPr sz="4400" b="1" spc="-60" dirty="0">
                <a:latin typeface="Tahoma"/>
                <a:cs typeface="Tahoma"/>
              </a:rPr>
              <a:t>r</a:t>
            </a:r>
            <a:r>
              <a:rPr sz="4400" b="1" spc="-50" dirty="0">
                <a:latin typeface="Tahoma"/>
                <a:cs typeface="Tahoma"/>
              </a:rPr>
              <a:t>e</a:t>
            </a:r>
            <a:r>
              <a:rPr sz="4400" b="1" spc="55" dirty="0">
                <a:latin typeface="Tahoma"/>
                <a:cs typeface="Tahoma"/>
              </a:rPr>
              <a:t>q</a:t>
            </a:r>
            <a:r>
              <a:rPr sz="4400" b="1" spc="-90" dirty="0">
                <a:latin typeface="Tahoma"/>
                <a:cs typeface="Tahoma"/>
              </a:rPr>
              <a:t>u</a:t>
            </a:r>
            <a:r>
              <a:rPr sz="4400" b="1" spc="-50" dirty="0">
                <a:latin typeface="Tahoma"/>
                <a:cs typeface="Tahoma"/>
              </a:rPr>
              <a:t>e</a:t>
            </a:r>
            <a:r>
              <a:rPr sz="4400" b="1" spc="-55" dirty="0">
                <a:latin typeface="Tahoma"/>
                <a:cs typeface="Tahoma"/>
              </a:rPr>
              <a:t>n</a:t>
            </a:r>
            <a:r>
              <a:rPr sz="4400" b="1" dirty="0">
                <a:latin typeface="Tahoma"/>
                <a:cs typeface="Tahoma"/>
              </a:rPr>
              <a:t>t</a:t>
            </a:r>
            <a:r>
              <a:rPr sz="4400" b="1" spc="25" dirty="0">
                <a:latin typeface="Tahoma"/>
                <a:cs typeface="Tahoma"/>
              </a:rPr>
              <a:t>l</a:t>
            </a:r>
            <a:r>
              <a:rPr sz="4400" b="1" spc="5" dirty="0">
                <a:latin typeface="Tahoma"/>
                <a:cs typeface="Tahoma"/>
              </a:rPr>
              <a:t>y</a:t>
            </a:r>
            <a:r>
              <a:rPr sz="4400" b="1" spc="-254" dirty="0">
                <a:latin typeface="Tahoma"/>
                <a:cs typeface="Tahoma"/>
              </a:rPr>
              <a:t> </a:t>
            </a:r>
            <a:r>
              <a:rPr sz="4400" b="1" spc="25" dirty="0">
                <a:latin typeface="Tahoma"/>
                <a:cs typeface="Tahoma"/>
              </a:rPr>
              <a:t>o</a:t>
            </a:r>
            <a:r>
              <a:rPr sz="4400" b="1" spc="110" dirty="0">
                <a:latin typeface="Tahoma"/>
                <a:cs typeface="Tahoma"/>
              </a:rPr>
              <a:t>cc</a:t>
            </a:r>
            <a:r>
              <a:rPr sz="4400" b="1" spc="-90" dirty="0">
                <a:latin typeface="Tahoma"/>
                <a:cs typeface="Tahoma"/>
              </a:rPr>
              <a:t>u</a:t>
            </a:r>
            <a:r>
              <a:rPr sz="4400" b="1" spc="-60" dirty="0">
                <a:latin typeface="Tahoma"/>
                <a:cs typeface="Tahoma"/>
              </a:rPr>
              <a:t>ri</a:t>
            </a:r>
            <a:r>
              <a:rPr sz="4400" b="1" spc="-55" dirty="0">
                <a:latin typeface="Tahoma"/>
                <a:cs typeface="Tahoma"/>
              </a:rPr>
              <a:t>n</a:t>
            </a:r>
            <a:r>
              <a:rPr sz="4400" b="1" spc="-200" dirty="0">
                <a:latin typeface="Tahoma"/>
                <a:cs typeface="Tahoma"/>
              </a:rPr>
              <a:t>g  </a:t>
            </a:r>
            <a:r>
              <a:rPr sz="4400" b="1" spc="-10" dirty="0">
                <a:latin typeface="Tahoma"/>
                <a:cs typeface="Tahoma"/>
              </a:rPr>
              <a:t>description </a:t>
            </a:r>
            <a:r>
              <a:rPr sz="4400" b="1" spc="25" dirty="0">
                <a:latin typeface="Tahoma"/>
                <a:cs typeface="Tahoma"/>
              </a:rPr>
              <a:t>of </a:t>
            </a:r>
            <a:r>
              <a:rPr sz="4400" b="1" spc="30" dirty="0">
                <a:latin typeface="Tahoma"/>
                <a:cs typeface="Tahoma"/>
              </a:rPr>
              <a:t> </a:t>
            </a:r>
            <a:r>
              <a:rPr sz="4400" b="1" spc="-45" dirty="0">
                <a:latin typeface="Tahoma"/>
                <a:cs typeface="Tahoma"/>
              </a:rPr>
              <a:t>crimes </a:t>
            </a:r>
            <a:r>
              <a:rPr sz="4400" b="1" spc="-145" dirty="0">
                <a:latin typeface="Tahoma"/>
                <a:cs typeface="Tahoma"/>
              </a:rPr>
              <a:t>with </a:t>
            </a:r>
            <a:r>
              <a:rPr sz="4400" b="1" spc="-140" dirty="0">
                <a:latin typeface="Tahoma"/>
                <a:cs typeface="Tahoma"/>
              </a:rPr>
              <a:t> </a:t>
            </a:r>
            <a:r>
              <a:rPr sz="4400" b="1" spc="-20" dirty="0">
                <a:latin typeface="Tahoma"/>
                <a:cs typeface="Tahoma"/>
              </a:rPr>
              <a:t>respective </a:t>
            </a:r>
            <a:r>
              <a:rPr sz="4400" b="1" dirty="0">
                <a:latin typeface="Tahoma"/>
                <a:cs typeface="Tahoma"/>
              </a:rPr>
              <a:t>count </a:t>
            </a:r>
            <a:r>
              <a:rPr sz="4400" b="1" spc="5" dirty="0">
                <a:latin typeface="Tahoma"/>
                <a:cs typeface="Tahoma"/>
              </a:rPr>
              <a:t> </a:t>
            </a:r>
            <a:r>
              <a:rPr sz="4400" b="1" spc="-45" dirty="0">
                <a:latin typeface="Tahoma"/>
                <a:cs typeface="Tahoma"/>
              </a:rPr>
              <a:t>and</a:t>
            </a:r>
            <a:r>
              <a:rPr sz="4400" b="1" spc="-265" dirty="0">
                <a:latin typeface="Tahoma"/>
                <a:cs typeface="Tahoma"/>
              </a:rPr>
              <a:t> </a:t>
            </a:r>
            <a:r>
              <a:rPr sz="4400" b="1" spc="-55" dirty="0">
                <a:latin typeface="Tahoma"/>
                <a:cs typeface="Tahoma"/>
              </a:rPr>
              <a:t>percentage</a:t>
            </a:r>
            <a:endParaRPr sz="4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24794" y="756527"/>
            <a:ext cx="14963775" cy="9530715"/>
            <a:chOff x="3324794" y="756527"/>
            <a:chExt cx="14963775" cy="9530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4596" y="756527"/>
              <a:ext cx="8603391" cy="95302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4794" y="2857563"/>
              <a:ext cx="11639549" cy="72770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5" dirty="0"/>
              <a:t>INSIGHT-10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12986" y="1640013"/>
            <a:ext cx="11132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5" dirty="0">
                <a:latin typeface="Lucida Sans Unicode"/>
                <a:cs typeface="Lucida Sans Unicode"/>
              </a:rPr>
              <a:t>Top</a:t>
            </a:r>
            <a:r>
              <a:rPr sz="3600" spc="-260" dirty="0">
                <a:latin typeface="Lucida Sans Unicode"/>
                <a:cs typeface="Lucida Sans Unicode"/>
              </a:rPr>
              <a:t> </a:t>
            </a:r>
            <a:r>
              <a:rPr sz="3600" spc="-60" dirty="0">
                <a:latin typeface="Lucida Sans Unicode"/>
                <a:cs typeface="Lucida Sans Unicode"/>
              </a:rPr>
              <a:t>10</a:t>
            </a:r>
            <a:r>
              <a:rPr sz="3600" spc="-260" dirty="0">
                <a:latin typeface="Lucida Sans Unicode"/>
                <a:cs typeface="Lucida Sans Unicode"/>
              </a:rPr>
              <a:t> </a:t>
            </a:r>
            <a:r>
              <a:rPr sz="3600" spc="15" dirty="0">
                <a:latin typeface="Lucida Sans Unicode"/>
                <a:cs typeface="Lucida Sans Unicode"/>
              </a:rPr>
              <a:t>wards</a:t>
            </a:r>
            <a:r>
              <a:rPr sz="3600" spc="-254" dirty="0">
                <a:latin typeface="Lucida Sans Unicode"/>
                <a:cs typeface="Lucida Sans Unicode"/>
              </a:rPr>
              <a:t> </a:t>
            </a:r>
            <a:r>
              <a:rPr sz="3600" spc="-30" dirty="0">
                <a:latin typeface="Lucida Sans Unicode"/>
                <a:cs typeface="Lucida Sans Unicode"/>
              </a:rPr>
              <a:t>having</a:t>
            </a:r>
            <a:r>
              <a:rPr sz="3600" spc="-260" dirty="0">
                <a:latin typeface="Lucida Sans Unicode"/>
                <a:cs typeface="Lucida Sans Unicode"/>
              </a:rPr>
              <a:t> </a:t>
            </a:r>
            <a:r>
              <a:rPr sz="3600" spc="55" dirty="0">
                <a:latin typeface="Lucida Sans Unicode"/>
                <a:cs typeface="Lucida Sans Unicode"/>
              </a:rPr>
              <a:t>the</a:t>
            </a:r>
            <a:r>
              <a:rPr sz="3600" spc="-260" dirty="0">
                <a:latin typeface="Lucida Sans Unicode"/>
                <a:cs typeface="Lucida Sans Unicode"/>
              </a:rPr>
              <a:t> </a:t>
            </a:r>
            <a:r>
              <a:rPr sz="3600" spc="-35" dirty="0">
                <a:latin typeface="Lucida Sans Unicode"/>
                <a:cs typeface="Lucida Sans Unicode"/>
              </a:rPr>
              <a:t>highest</a:t>
            </a:r>
            <a:r>
              <a:rPr sz="3600" spc="-254" dirty="0">
                <a:latin typeface="Lucida Sans Unicode"/>
                <a:cs typeface="Lucida Sans Unicode"/>
              </a:rPr>
              <a:t> </a:t>
            </a:r>
            <a:r>
              <a:rPr sz="3600" spc="5" dirty="0">
                <a:latin typeface="Lucida Sans Unicode"/>
                <a:cs typeface="Lucida Sans Unicode"/>
              </a:rPr>
              <a:t>crimes</a:t>
            </a:r>
            <a:r>
              <a:rPr sz="3600" spc="-260" dirty="0">
                <a:latin typeface="Lucida Sans Unicode"/>
                <a:cs typeface="Lucida Sans Unicode"/>
              </a:rPr>
              <a:t> </a:t>
            </a:r>
            <a:r>
              <a:rPr sz="3600" spc="-45" dirty="0">
                <a:latin typeface="Lucida Sans Unicode"/>
                <a:cs typeface="Lucida Sans Unicode"/>
              </a:rPr>
              <a:t>in</a:t>
            </a:r>
            <a:r>
              <a:rPr sz="3600" spc="-254" dirty="0">
                <a:latin typeface="Lucida Sans Unicode"/>
                <a:cs typeface="Lucida Sans Unicode"/>
              </a:rPr>
              <a:t> </a:t>
            </a:r>
            <a:r>
              <a:rPr sz="3600" spc="55" dirty="0">
                <a:latin typeface="Lucida Sans Unicode"/>
                <a:cs typeface="Lucida Sans Unicode"/>
              </a:rPr>
              <a:t>the</a:t>
            </a:r>
            <a:r>
              <a:rPr sz="3600" spc="-260" dirty="0">
                <a:latin typeface="Lucida Sans Unicode"/>
                <a:cs typeface="Lucida Sans Unicode"/>
              </a:rPr>
              <a:t> </a:t>
            </a:r>
            <a:r>
              <a:rPr sz="3600" spc="30" dirty="0">
                <a:latin typeface="Lucida Sans Unicode"/>
                <a:cs typeface="Lucida Sans Unicode"/>
              </a:rPr>
              <a:t>city.</a:t>
            </a:r>
            <a:endParaRPr sz="3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561" y="3717355"/>
            <a:ext cx="6776084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9" dirty="0"/>
              <a:t>T</a:t>
            </a:r>
            <a:r>
              <a:rPr spc="175" dirty="0"/>
              <a:t>H</a:t>
            </a:r>
            <a:r>
              <a:rPr spc="-185" dirty="0"/>
              <a:t>A</a:t>
            </a:r>
            <a:r>
              <a:rPr spc="200" dirty="0"/>
              <a:t>N</a:t>
            </a:r>
            <a:r>
              <a:rPr spc="-215" dirty="0"/>
              <a:t>K</a:t>
            </a:r>
            <a:r>
              <a:rPr spc="-660" dirty="0"/>
              <a:t> </a:t>
            </a:r>
            <a:r>
              <a:rPr spc="-95" dirty="0"/>
              <a:t>Y</a:t>
            </a:r>
            <a:r>
              <a:rPr spc="50" dirty="0"/>
              <a:t>O</a:t>
            </a:r>
            <a:r>
              <a:rPr spc="395" dirty="0"/>
              <a:t>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3110" y="1013808"/>
            <a:ext cx="8484647" cy="9273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3985" y="2311405"/>
            <a:ext cx="10807065" cy="5255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105"/>
              </a:spcBef>
            </a:pPr>
            <a:r>
              <a:rPr sz="2650" b="1" spc="-55" dirty="0">
                <a:solidFill>
                  <a:srgbClr val="0F094E"/>
                </a:solidFill>
                <a:latin typeface="Tahoma"/>
                <a:cs typeface="Tahoma"/>
              </a:rPr>
              <a:t>The</a:t>
            </a:r>
            <a:r>
              <a:rPr sz="2650" b="1" spc="-5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dirty="0">
                <a:solidFill>
                  <a:srgbClr val="0F094E"/>
                </a:solidFill>
                <a:latin typeface="Tahoma"/>
                <a:cs typeface="Tahoma"/>
              </a:rPr>
              <a:t>"Crimes</a:t>
            </a:r>
            <a:r>
              <a:rPr sz="2650" b="1" spc="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440" dirty="0">
                <a:solidFill>
                  <a:srgbClr val="0F094E"/>
                </a:solidFill>
                <a:latin typeface="Tahoma"/>
                <a:cs typeface="Tahoma"/>
              </a:rPr>
              <a:t>- </a:t>
            </a:r>
            <a:r>
              <a:rPr sz="2650" b="1" spc="-90" dirty="0">
                <a:solidFill>
                  <a:srgbClr val="0F094E"/>
                </a:solidFill>
                <a:latin typeface="Tahoma"/>
                <a:cs typeface="Tahoma"/>
              </a:rPr>
              <a:t>2001</a:t>
            </a:r>
            <a:r>
              <a:rPr sz="2650" b="1" spc="-8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0F094E"/>
                </a:solidFill>
                <a:latin typeface="Tahoma"/>
                <a:cs typeface="Tahoma"/>
              </a:rPr>
              <a:t>to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35" dirty="0">
                <a:solidFill>
                  <a:srgbClr val="0F094E"/>
                </a:solidFill>
                <a:latin typeface="Tahoma"/>
                <a:cs typeface="Tahoma"/>
              </a:rPr>
              <a:t>present</a:t>
            </a:r>
            <a:r>
              <a:rPr sz="2650" b="1" spc="-3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440" dirty="0">
                <a:solidFill>
                  <a:srgbClr val="0F094E"/>
                </a:solidFill>
                <a:latin typeface="Tahoma"/>
                <a:cs typeface="Tahoma"/>
              </a:rPr>
              <a:t>-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Dashboard"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0F094E"/>
                </a:solidFill>
                <a:latin typeface="Tahoma"/>
                <a:cs typeface="Tahoma"/>
              </a:rPr>
              <a:t>dataset</a:t>
            </a:r>
            <a:r>
              <a:rPr sz="2650" b="1" spc="2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is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65" dirty="0">
                <a:solidFill>
                  <a:srgbClr val="0F094E"/>
                </a:solidFill>
                <a:latin typeface="Tahoma"/>
                <a:cs typeface="Tahoma"/>
              </a:rPr>
              <a:t>a </a:t>
            </a:r>
            <a:r>
              <a:rPr sz="2650" b="1" spc="7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40" dirty="0">
                <a:solidFill>
                  <a:srgbClr val="0F094E"/>
                </a:solidFill>
                <a:latin typeface="Tahoma"/>
                <a:cs typeface="Tahoma"/>
              </a:rPr>
              <a:t>comprehensive </a:t>
            </a:r>
            <a:r>
              <a:rPr sz="2650" b="1" spc="30" dirty="0">
                <a:solidFill>
                  <a:srgbClr val="0F094E"/>
                </a:solidFill>
                <a:latin typeface="Tahoma"/>
                <a:cs typeface="Tahoma"/>
              </a:rPr>
              <a:t>collection </a:t>
            </a:r>
            <a:r>
              <a:rPr sz="2650" b="1" spc="-15" dirty="0">
                <a:solidFill>
                  <a:srgbClr val="0F094E"/>
                </a:solidFill>
                <a:latin typeface="Tahoma"/>
                <a:cs typeface="Tahoma"/>
              </a:rPr>
              <a:t>of </a:t>
            </a:r>
            <a:r>
              <a:rPr sz="2650" b="1" spc="-35" dirty="0">
                <a:solidFill>
                  <a:srgbClr val="0F094E"/>
                </a:solidFill>
                <a:latin typeface="Tahoma"/>
                <a:cs typeface="Tahoma"/>
              </a:rPr>
              <a:t>reported 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crime </a:t>
            </a:r>
            <a:r>
              <a:rPr sz="2650" b="1" spc="-15" dirty="0">
                <a:solidFill>
                  <a:srgbClr val="0F094E"/>
                </a:solidFill>
                <a:latin typeface="Tahoma"/>
                <a:cs typeface="Tahoma"/>
              </a:rPr>
              <a:t>incidents </a:t>
            </a:r>
            <a:r>
              <a:rPr sz="2650" b="1" spc="-55" dirty="0">
                <a:solidFill>
                  <a:srgbClr val="0F094E"/>
                </a:solidFill>
                <a:latin typeface="Tahoma"/>
                <a:cs typeface="Tahoma"/>
              </a:rPr>
              <a:t>in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the </a:t>
            </a:r>
            <a:r>
              <a:rPr sz="2650" b="1" spc="30" dirty="0">
                <a:solidFill>
                  <a:srgbClr val="0F094E"/>
                </a:solidFill>
                <a:latin typeface="Tahoma"/>
                <a:cs typeface="Tahoma"/>
              </a:rPr>
              <a:t>city </a:t>
            </a:r>
            <a:r>
              <a:rPr sz="2650" b="1" spc="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15" dirty="0">
                <a:solidFill>
                  <a:srgbClr val="0F094E"/>
                </a:solidFill>
                <a:latin typeface="Tahoma"/>
                <a:cs typeface="Tahoma"/>
              </a:rPr>
              <a:t>of</a:t>
            </a:r>
            <a:r>
              <a:rPr sz="2650" b="1" spc="-1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0F094E"/>
                </a:solidFill>
                <a:latin typeface="Tahoma"/>
                <a:cs typeface="Tahoma"/>
              </a:rPr>
              <a:t>Chicago,</a:t>
            </a:r>
            <a:r>
              <a:rPr sz="2650" b="1" spc="-1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50" dirty="0">
                <a:solidFill>
                  <a:srgbClr val="0F094E"/>
                </a:solidFill>
                <a:latin typeface="Tahoma"/>
                <a:cs typeface="Tahoma"/>
              </a:rPr>
              <a:t>Illinois,</a:t>
            </a:r>
            <a:r>
              <a:rPr sz="2650" b="1" spc="-1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35" dirty="0">
                <a:solidFill>
                  <a:srgbClr val="0F094E"/>
                </a:solidFill>
                <a:latin typeface="Tahoma"/>
                <a:cs typeface="Tahoma"/>
              </a:rPr>
              <a:t>USA,</a:t>
            </a:r>
            <a:r>
              <a:rPr sz="2650" b="1" spc="-1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50" dirty="0">
                <a:solidFill>
                  <a:srgbClr val="0F094E"/>
                </a:solidFill>
                <a:latin typeface="Tahoma"/>
                <a:cs typeface="Tahoma"/>
              </a:rPr>
              <a:t>from</a:t>
            </a:r>
            <a:r>
              <a:rPr sz="2650" b="1" spc="-1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90" dirty="0">
                <a:solidFill>
                  <a:srgbClr val="0F094E"/>
                </a:solidFill>
                <a:latin typeface="Tahoma"/>
                <a:cs typeface="Tahoma"/>
              </a:rPr>
              <a:t>2001</a:t>
            </a:r>
            <a:r>
              <a:rPr sz="2650" b="1" spc="-13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0F094E"/>
                </a:solidFill>
                <a:latin typeface="Tahoma"/>
                <a:cs typeface="Tahoma"/>
              </a:rPr>
              <a:t>to</a:t>
            </a:r>
            <a:r>
              <a:rPr sz="2650" b="1" spc="-1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the</a:t>
            </a:r>
            <a:r>
              <a:rPr sz="2650" b="1" spc="-1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present.</a:t>
            </a:r>
            <a:r>
              <a:rPr sz="2650" b="1" spc="-1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45" dirty="0">
                <a:solidFill>
                  <a:srgbClr val="0F094E"/>
                </a:solidFill>
                <a:latin typeface="Tahoma"/>
                <a:cs typeface="Tahoma"/>
              </a:rPr>
              <a:t>This</a:t>
            </a:r>
            <a:r>
              <a:rPr sz="2650" b="1" spc="-1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0F094E"/>
                </a:solidFill>
                <a:latin typeface="Tahoma"/>
                <a:cs typeface="Tahoma"/>
              </a:rPr>
              <a:t>dataset</a:t>
            </a:r>
            <a:r>
              <a:rPr sz="2650" b="1" spc="-1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is </a:t>
            </a:r>
            <a:r>
              <a:rPr sz="2650" b="1" spc="-76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maintained</a:t>
            </a:r>
            <a:r>
              <a:rPr sz="2650" b="1" spc="-1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50" dirty="0">
                <a:solidFill>
                  <a:srgbClr val="0F094E"/>
                </a:solidFill>
                <a:latin typeface="Tahoma"/>
                <a:cs typeface="Tahoma"/>
              </a:rPr>
              <a:t>by</a:t>
            </a:r>
            <a:r>
              <a:rPr sz="2650" b="1" spc="-4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the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0F094E"/>
                </a:solidFill>
                <a:latin typeface="Tahoma"/>
                <a:cs typeface="Tahoma"/>
              </a:rPr>
              <a:t>Chicago</a:t>
            </a:r>
            <a:r>
              <a:rPr sz="2650" b="1" spc="2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Police</a:t>
            </a:r>
            <a:r>
              <a:rPr sz="2650" b="1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40" dirty="0">
                <a:solidFill>
                  <a:srgbClr val="0F094E"/>
                </a:solidFill>
                <a:latin typeface="Tahoma"/>
                <a:cs typeface="Tahoma"/>
              </a:rPr>
              <a:t>Department</a:t>
            </a:r>
            <a:r>
              <a:rPr sz="2650" b="1" spc="-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and</a:t>
            </a:r>
            <a:r>
              <a:rPr sz="2650" b="1" spc="-1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regularly </a:t>
            </a:r>
            <a:r>
              <a:rPr sz="2650" b="1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15" dirty="0">
                <a:solidFill>
                  <a:srgbClr val="0F094E"/>
                </a:solidFill>
                <a:latin typeface="Tahoma"/>
                <a:cs typeface="Tahoma"/>
              </a:rPr>
              <a:t>updated</a:t>
            </a:r>
            <a:r>
              <a:rPr sz="2650" b="1" spc="-10" dirty="0">
                <a:solidFill>
                  <a:srgbClr val="0F094E"/>
                </a:solidFill>
                <a:latin typeface="Tahoma"/>
                <a:cs typeface="Tahoma"/>
              </a:rPr>
              <a:t> to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30" dirty="0">
                <a:solidFill>
                  <a:srgbClr val="0F094E"/>
                </a:solidFill>
                <a:latin typeface="Tahoma"/>
                <a:cs typeface="Tahoma"/>
              </a:rPr>
              <a:t>reflect</a:t>
            </a:r>
            <a:r>
              <a:rPr sz="2650" b="1" spc="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the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40" dirty="0">
                <a:solidFill>
                  <a:srgbClr val="0F094E"/>
                </a:solidFill>
                <a:latin typeface="Tahoma"/>
                <a:cs typeface="Tahoma"/>
              </a:rPr>
              <a:t>most</a:t>
            </a:r>
            <a:r>
              <a:rPr sz="2650" b="1" spc="-3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0F094E"/>
                </a:solidFill>
                <a:latin typeface="Tahoma"/>
                <a:cs typeface="Tahoma"/>
              </a:rPr>
              <a:t>recent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information.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55" dirty="0">
                <a:solidFill>
                  <a:srgbClr val="0F094E"/>
                </a:solidFill>
                <a:latin typeface="Tahoma"/>
                <a:cs typeface="Tahoma"/>
              </a:rPr>
              <a:t>The</a:t>
            </a:r>
            <a:r>
              <a:rPr sz="2650" b="1" spc="-5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0F094E"/>
                </a:solidFill>
                <a:latin typeface="Tahoma"/>
                <a:cs typeface="Tahoma"/>
              </a:rPr>
              <a:t>data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is 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35" dirty="0">
                <a:solidFill>
                  <a:srgbClr val="0F094E"/>
                </a:solidFill>
                <a:latin typeface="Tahoma"/>
                <a:cs typeface="Tahoma"/>
              </a:rPr>
              <a:t>sourced</a:t>
            </a:r>
            <a:r>
              <a:rPr sz="2650" b="1" spc="-8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50" dirty="0">
                <a:solidFill>
                  <a:srgbClr val="0F094E"/>
                </a:solidFill>
                <a:latin typeface="Tahoma"/>
                <a:cs typeface="Tahoma"/>
              </a:rPr>
              <a:t>from</a:t>
            </a:r>
            <a:r>
              <a:rPr sz="2650" b="1" spc="-8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the</a:t>
            </a:r>
            <a:r>
              <a:rPr sz="2650" b="1" spc="-8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0F094E"/>
                </a:solidFill>
                <a:latin typeface="Tahoma"/>
                <a:cs typeface="Tahoma"/>
              </a:rPr>
              <a:t>city's</a:t>
            </a:r>
            <a:r>
              <a:rPr sz="2650" b="1" spc="-80" dirty="0">
                <a:solidFill>
                  <a:srgbClr val="0F094E"/>
                </a:solidFill>
                <a:latin typeface="Tahoma"/>
                <a:cs typeface="Tahoma"/>
              </a:rPr>
              <a:t> CLEAR </a:t>
            </a:r>
            <a:r>
              <a:rPr sz="2650" b="1" spc="10" dirty="0">
                <a:solidFill>
                  <a:srgbClr val="0F094E"/>
                </a:solidFill>
                <a:latin typeface="Tahoma"/>
                <a:cs typeface="Tahoma"/>
              </a:rPr>
              <a:t>(Citizen</a:t>
            </a:r>
            <a:r>
              <a:rPr sz="2650" b="1" spc="-8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55" dirty="0">
                <a:solidFill>
                  <a:srgbClr val="0F094E"/>
                </a:solidFill>
                <a:latin typeface="Tahoma"/>
                <a:cs typeface="Tahoma"/>
              </a:rPr>
              <a:t>Law</a:t>
            </a:r>
            <a:r>
              <a:rPr sz="2650" b="1" spc="-8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35" dirty="0">
                <a:solidFill>
                  <a:srgbClr val="0F094E"/>
                </a:solidFill>
                <a:latin typeface="Tahoma"/>
                <a:cs typeface="Tahoma"/>
              </a:rPr>
              <a:t>Enforcement</a:t>
            </a:r>
            <a:r>
              <a:rPr sz="2650" b="1" spc="-8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0F094E"/>
                </a:solidFill>
                <a:latin typeface="Tahoma"/>
                <a:cs typeface="Tahoma"/>
              </a:rPr>
              <a:t>Analysis </a:t>
            </a:r>
            <a:r>
              <a:rPr sz="2650" b="1" spc="-76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and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Reporting)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system.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15" dirty="0">
                <a:solidFill>
                  <a:srgbClr val="0F094E"/>
                </a:solidFill>
                <a:latin typeface="Tahoma"/>
                <a:cs typeface="Tahoma"/>
              </a:rPr>
              <a:t>Utilizing</a:t>
            </a:r>
            <a:r>
              <a:rPr sz="2650" b="1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the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dirty="0">
                <a:solidFill>
                  <a:srgbClr val="0F094E"/>
                </a:solidFill>
                <a:latin typeface="Tahoma"/>
                <a:cs typeface="Tahoma"/>
              </a:rPr>
              <a:t>"Crimes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440" dirty="0">
                <a:solidFill>
                  <a:srgbClr val="0F094E"/>
                </a:solidFill>
                <a:latin typeface="Tahoma"/>
                <a:cs typeface="Tahoma"/>
              </a:rPr>
              <a:t>-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90" dirty="0">
                <a:solidFill>
                  <a:srgbClr val="0F094E"/>
                </a:solidFill>
                <a:latin typeface="Tahoma"/>
                <a:cs typeface="Tahoma"/>
              </a:rPr>
              <a:t>2001</a:t>
            </a:r>
            <a:r>
              <a:rPr sz="2650" b="1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0F094E"/>
                </a:solidFill>
                <a:latin typeface="Tahoma"/>
                <a:cs typeface="Tahoma"/>
              </a:rPr>
              <a:t>to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35" dirty="0">
                <a:solidFill>
                  <a:srgbClr val="0F094E"/>
                </a:solidFill>
                <a:latin typeface="Tahoma"/>
                <a:cs typeface="Tahoma"/>
              </a:rPr>
              <a:t>present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440" dirty="0">
                <a:solidFill>
                  <a:srgbClr val="0F094E"/>
                </a:solidFill>
                <a:latin typeface="Tahoma"/>
                <a:cs typeface="Tahoma"/>
              </a:rPr>
              <a:t>- </a:t>
            </a:r>
            <a:r>
              <a:rPr sz="2650" b="1" spc="-76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Dashboard"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0F094E"/>
                </a:solidFill>
                <a:latin typeface="Tahoma"/>
                <a:cs typeface="Tahoma"/>
              </a:rPr>
              <a:t>dataset,</a:t>
            </a:r>
            <a:r>
              <a:rPr sz="2650" b="1" spc="2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95" dirty="0">
                <a:solidFill>
                  <a:srgbClr val="0F094E"/>
                </a:solidFill>
                <a:latin typeface="Tahoma"/>
                <a:cs typeface="Tahoma"/>
              </a:rPr>
              <a:t>we</a:t>
            </a:r>
            <a:r>
              <a:rPr sz="2650" b="1" spc="-9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30" dirty="0">
                <a:solidFill>
                  <a:srgbClr val="0F094E"/>
                </a:solidFill>
                <a:latin typeface="Tahoma"/>
                <a:cs typeface="Tahoma"/>
              </a:rPr>
              <a:t>dive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30" dirty="0">
                <a:solidFill>
                  <a:srgbClr val="0F094E"/>
                </a:solidFill>
                <a:latin typeface="Tahoma"/>
                <a:cs typeface="Tahoma"/>
              </a:rPr>
              <a:t>into</a:t>
            </a:r>
            <a:r>
              <a:rPr sz="2650" b="1" spc="-2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45" dirty="0">
                <a:solidFill>
                  <a:srgbClr val="0F094E"/>
                </a:solidFill>
                <a:latin typeface="Tahoma"/>
                <a:cs typeface="Tahoma"/>
              </a:rPr>
              <a:t>various</a:t>
            </a:r>
            <a:r>
              <a:rPr sz="2650" b="1" spc="-4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0F094E"/>
                </a:solidFill>
                <a:latin typeface="Tahoma"/>
                <a:cs typeface="Tahoma"/>
              </a:rPr>
              <a:t>aspects</a:t>
            </a:r>
            <a:r>
              <a:rPr sz="2650" b="1" spc="2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15" dirty="0">
                <a:solidFill>
                  <a:srgbClr val="0F094E"/>
                </a:solidFill>
                <a:latin typeface="Tahoma"/>
                <a:cs typeface="Tahoma"/>
              </a:rPr>
              <a:t>of</a:t>
            </a:r>
            <a:r>
              <a:rPr sz="2650" b="1" spc="-10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crime, </a:t>
            </a:r>
            <a:r>
              <a:rPr sz="2650" b="1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15" dirty="0">
                <a:solidFill>
                  <a:srgbClr val="0F094E"/>
                </a:solidFill>
                <a:latin typeface="Tahoma"/>
                <a:cs typeface="Tahoma"/>
              </a:rPr>
              <a:t>including </a:t>
            </a:r>
            <a:r>
              <a:rPr sz="2650" b="1" spc="35" dirty="0">
                <a:solidFill>
                  <a:srgbClr val="0F094E"/>
                </a:solidFill>
                <a:latin typeface="Tahoma"/>
                <a:cs typeface="Tahoma"/>
              </a:rPr>
              <a:t>spatial 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and </a:t>
            </a:r>
            <a:r>
              <a:rPr sz="2650" b="1" spc="-5" dirty="0">
                <a:solidFill>
                  <a:srgbClr val="0F094E"/>
                </a:solidFill>
                <a:latin typeface="Tahoma"/>
                <a:cs typeface="Tahoma"/>
              </a:rPr>
              <a:t>temporal </a:t>
            </a:r>
            <a:r>
              <a:rPr sz="2650" b="1" spc="20" dirty="0">
                <a:solidFill>
                  <a:srgbClr val="0F094E"/>
                </a:solidFill>
                <a:latin typeface="Tahoma"/>
                <a:cs typeface="Tahoma"/>
              </a:rPr>
              <a:t>characteristics, 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crime </a:t>
            </a:r>
            <a:r>
              <a:rPr sz="2650" b="1" spc="-10" dirty="0">
                <a:solidFill>
                  <a:srgbClr val="0F094E"/>
                </a:solidFill>
                <a:latin typeface="Tahoma"/>
                <a:cs typeface="Tahoma"/>
              </a:rPr>
              <a:t>types, 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and </a:t>
            </a:r>
            <a:r>
              <a:rPr sz="2650" b="1" spc="-76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-20" dirty="0">
                <a:solidFill>
                  <a:srgbClr val="0F094E"/>
                </a:solidFill>
                <a:latin typeface="Tahoma"/>
                <a:cs typeface="Tahoma"/>
              </a:rPr>
              <a:t>arrest</a:t>
            </a:r>
            <a:r>
              <a:rPr sz="2650" b="1" spc="-165" dirty="0">
                <a:solidFill>
                  <a:srgbClr val="0F094E"/>
                </a:solidFill>
                <a:latin typeface="Tahoma"/>
                <a:cs typeface="Tahoma"/>
              </a:rPr>
              <a:t> </a:t>
            </a:r>
            <a:r>
              <a:rPr sz="2650" b="1" spc="5" dirty="0">
                <a:solidFill>
                  <a:srgbClr val="0F094E"/>
                </a:solidFill>
                <a:latin typeface="Tahoma"/>
                <a:cs typeface="Tahoma"/>
              </a:rPr>
              <a:t>rates.</a:t>
            </a:r>
            <a:endParaRPr sz="2650">
              <a:latin typeface="Tahoma"/>
              <a:cs typeface="Tahoma"/>
            </a:endParaRPr>
          </a:p>
          <a:p>
            <a:pPr marL="12700" marR="396240">
              <a:lnSpc>
                <a:spcPct val="115900"/>
              </a:lnSpc>
              <a:spcBef>
                <a:spcPts val="1475"/>
              </a:spcBef>
            </a:pPr>
            <a:r>
              <a:rPr sz="2750" b="1" spc="-90" dirty="0">
                <a:solidFill>
                  <a:srgbClr val="00003B"/>
                </a:solidFill>
                <a:latin typeface="Tahoma"/>
                <a:cs typeface="Tahoma"/>
              </a:rPr>
              <a:t>https://data.cityofchicago.org/Public-Safety/Crimes-2001-to- </a:t>
            </a:r>
            <a:r>
              <a:rPr sz="2750" b="1" spc="-795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b="1" spc="-90" dirty="0">
                <a:solidFill>
                  <a:srgbClr val="00003B"/>
                </a:solidFill>
                <a:latin typeface="Tahoma"/>
                <a:cs typeface="Tahoma"/>
              </a:rPr>
              <a:t>present-Dashboard/5cd6-ry5gt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0997" y="832977"/>
            <a:ext cx="53289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235" dirty="0">
                <a:solidFill>
                  <a:srgbClr val="0F094E"/>
                </a:solidFill>
                <a:latin typeface="Tahoma"/>
                <a:cs typeface="Tahoma"/>
              </a:rPr>
              <a:t>Introduction</a:t>
            </a:r>
            <a:endParaRPr sz="7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0332" y="756527"/>
            <a:ext cx="17717770" cy="9530715"/>
            <a:chOff x="570332" y="756527"/>
            <a:chExt cx="17717770" cy="9530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4596" y="756527"/>
              <a:ext cx="8603391" cy="95302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77463" y="1883074"/>
              <a:ext cx="5029199" cy="8048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0332" y="2242972"/>
              <a:ext cx="11210924" cy="67341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05498" y="23113"/>
            <a:ext cx="8877300" cy="186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8300" marR="5080" indent="-1626235">
              <a:lnSpc>
                <a:spcPct val="116100"/>
              </a:lnSpc>
              <a:spcBef>
                <a:spcPts val="100"/>
              </a:spcBef>
            </a:pPr>
            <a:r>
              <a:rPr sz="5200" b="1" spc="-130" dirty="0">
                <a:latin typeface="Verdana"/>
                <a:cs typeface="Verdana"/>
              </a:rPr>
              <a:t>C</a:t>
            </a:r>
            <a:r>
              <a:rPr sz="5200" b="1" spc="-385" dirty="0">
                <a:latin typeface="Verdana"/>
                <a:cs typeface="Verdana"/>
              </a:rPr>
              <a:t>O</a:t>
            </a:r>
            <a:r>
              <a:rPr sz="5200" b="1" spc="-340" dirty="0">
                <a:latin typeface="Verdana"/>
                <a:cs typeface="Verdana"/>
              </a:rPr>
              <a:t>N</a:t>
            </a:r>
            <a:r>
              <a:rPr sz="5200" b="1" spc="-130" dirty="0">
                <a:latin typeface="Verdana"/>
                <a:cs typeface="Verdana"/>
              </a:rPr>
              <a:t>C</a:t>
            </a:r>
            <a:r>
              <a:rPr sz="5200" b="1" spc="-370" dirty="0">
                <a:latin typeface="Verdana"/>
                <a:cs typeface="Verdana"/>
              </a:rPr>
              <a:t>E</a:t>
            </a:r>
            <a:r>
              <a:rPr sz="5200" b="1" spc="-425" dirty="0">
                <a:latin typeface="Verdana"/>
                <a:cs typeface="Verdana"/>
              </a:rPr>
              <a:t>P</a:t>
            </a:r>
            <a:r>
              <a:rPr sz="5200" b="1" spc="-475" dirty="0">
                <a:latin typeface="Verdana"/>
                <a:cs typeface="Verdana"/>
              </a:rPr>
              <a:t>T</a:t>
            </a:r>
            <a:r>
              <a:rPr sz="5200" b="1" spc="-295" dirty="0">
                <a:latin typeface="Verdana"/>
                <a:cs typeface="Verdana"/>
              </a:rPr>
              <a:t>U</a:t>
            </a:r>
            <a:r>
              <a:rPr sz="5200" b="1" spc="-425" dirty="0">
                <a:latin typeface="Verdana"/>
                <a:cs typeface="Verdana"/>
              </a:rPr>
              <a:t>A</a:t>
            </a:r>
            <a:r>
              <a:rPr sz="5200" b="1" spc="-310" dirty="0">
                <a:latin typeface="Verdana"/>
                <a:cs typeface="Verdana"/>
              </a:rPr>
              <a:t>L</a:t>
            </a:r>
            <a:r>
              <a:rPr sz="5200" b="1" spc="-555" dirty="0">
                <a:latin typeface="Verdana"/>
                <a:cs typeface="Verdana"/>
              </a:rPr>
              <a:t> </a:t>
            </a:r>
            <a:r>
              <a:rPr sz="5200" b="1" spc="-355" dirty="0">
                <a:latin typeface="Verdana"/>
                <a:cs typeface="Verdana"/>
              </a:rPr>
              <a:t>D</a:t>
            </a:r>
            <a:r>
              <a:rPr sz="5200" b="1" spc="-370" dirty="0">
                <a:latin typeface="Verdana"/>
                <a:cs typeface="Verdana"/>
              </a:rPr>
              <a:t>E</a:t>
            </a:r>
            <a:r>
              <a:rPr sz="5200" b="1" spc="-515" dirty="0">
                <a:latin typeface="Verdana"/>
                <a:cs typeface="Verdana"/>
              </a:rPr>
              <a:t>S</a:t>
            </a:r>
            <a:r>
              <a:rPr sz="5200" b="1" spc="-1145" dirty="0">
                <a:latin typeface="Verdana"/>
                <a:cs typeface="Verdana"/>
              </a:rPr>
              <a:t>I</a:t>
            </a:r>
            <a:r>
              <a:rPr sz="5200" b="1" spc="-355" dirty="0">
                <a:latin typeface="Verdana"/>
                <a:cs typeface="Verdana"/>
              </a:rPr>
              <a:t>G</a:t>
            </a:r>
            <a:r>
              <a:rPr sz="5200" b="1" spc="-335" dirty="0">
                <a:latin typeface="Verdana"/>
                <a:cs typeface="Verdana"/>
              </a:rPr>
              <a:t>N</a:t>
            </a:r>
            <a:r>
              <a:rPr sz="5200" b="1" spc="-555" dirty="0">
                <a:latin typeface="Verdana"/>
                <a:cs typeface="Verdana"/>
              </a:rPr>
              <a:t> </a:t>
            </a:r>
            <a:r>
              <a:rPr sz="5200" b="1" spc="-425" dirty="0">
                <a:latin typeface="Verdana"/>
                <a:cs typeface="Verdana"/>
              </a:rPr>
              <a:t>A</a:t>
            </a:r>
            <a:r>
              <a:rPr sz="5200" b="1" spc="-340" dirty="0">
                <a:latin typeface="Verdana"/>
                <a:cs typeface="Verdana"/>
              </a:rPr>
              <a:t>N</a:t>
            </a:r>
            <a:r>
              <a:rPr sz="5200" b="1" spc="-215" dirty="0">
                <a:latin typeface="Verdana"/>
                <a:cs typeface="Verdana"/>
              </a:rPr>
              <a:t>D  </a:t>
            </a:r>
            <a:r>
              <a:rPr sz="5200" b="1" spc="-315" dirty="0">
                <a:latin typeface="Verdana"/>
                <a:cs typeface="Verdana"/>
              </a:rPr>
              <a:t>L</a:t>
            </a:r>
            <a:r>
              <a:rPr sz="5200" b="1" spc="-385" dirty="0">
                <a:latin typeface="Verdana"/>
                <a:cs typeface="Verdana"/>
              </a:rPr>
              <a:t>O</a:t>
            </a:r>
            <a:r>
              <a:rPr sz="5200" b="1" spc="-355" dirty="0">
                <a:latin typeface="Verdana"/>
                <a:cs typeface="Verdana"/>
              </a:rPr>
              <a:t>G</a:t>
            </a:r>
            <a:r>
              <a:rPr sz="5200" b="1" spc="-1145" dirty="0">
                <a:latin typeface="Verdana"/>
                <a:cs typeface="Verdana"/>
              </a:rPr>
              <a:t>I</a:t>
            </a:r>
            <a:r>
              <a:rPr sz="5200" b="1" spc="-130" dirty="0">
                <a:latin typeface="Verdana"/>
                <a:cs typeface="Verdana"/>
              </a:rPr>
              <a:t>C</a:t>
            </a:r>
            <a:r>
              <a:rPr sz="5200" b="1" spc="-425" dirty="0">
                <a:latin typeface="Verdana"/>
                <a:cs typeface="Verdana"/>
              </a:rPr>
              <a:t>A</a:t>
            </a:r>
            <a:r>
              <a:rPr sz="5200" b="1" spc="-310" dirty="0">
                <a:latin typeface="Verdana"/>
                <a:cs typeface="Verdana"/>
              </a:rPr>
              <a:t>L</a:t>
            </a:r>
            <a:r>
              <a:rPr sz="5200" b="1" spc="-555" dirty="0">
                <a:latin typeface="Verdana"/>
                <a:cs typeface="Verdana"/>
              </a:rPr>
              <a:t> </a:t>
            </a:r>
            <a:r>
              <a:rPr sz="5200" b="1" spc="-355" dirty="0">
                <a:latin typeface="Verdana"/>
                <a:cs typeface="Verdana"/>
              </a:rPr>
              <a:t>D</a:t>
            </a:r>
            <a:r>
              <a:rPr sz="5200" b="1" spc="-370" dirty="0">
                <a:latin typeface="Verdana"/>
                <a:cs typeface="Verdana"/>
              </a:rPr>
              <a:t>E</a:t>
            </a:r>
            <a:r>
              <a:rPr sz="5200" b="1" spc="-515" dirty="0">
                <a:latin typeface="Verdana"/>
                <a:cs typeface="Verdana"/>
              </a:rPr>
              <a:t>S</a:t>
            </a:r>
            <a:r>
              <a:rPr sz="5200" b="1" spc="-1145" dirty="0">
                <a:latin typeface="Verdana"/>
                <a:cs typeface="Verdana"/>
              </a:rPr>
              <a:t>I</a:t>
            </a:r>
            <a:r>
              <a:rPr sz="5200" b="1" spc="-355" dirty="0">
                <a:latin typeface="Verdana"/>
                <a:cs typeface="Verdana"/>
              </a:rPr>
              <a:t>G</a:t>
            </a:r>
            <a:r>
              <a:rPr sz="5200" b="1" spc="-335" dirty="0">
                <a:latin typeface="Verdana"/>
                <a:cs typeface="Verdana"/>
              </a:rPr>
              <a:t>N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3151" y="2656501"/>
            <a:ext cx="8994847" cy="5638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56501"/>
            <a:ext cx="9020174" cy="5638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31026" y="480215"/>
            <a:ext cx="582612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INSIGHT-1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71885" y="8890303"/>
            <a:ext cx="14371319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30625" marR="5080" indent="-3718560">
              <a:lnSpc>
                <a:spcPct val="116100"/>
              </a:lnSpc>
              <a:spcBef>
                <a:spcPts val="95"/>
              </a:spcBef>
            </a:pPr>
            <a:r>
              <a:rPr sz="3500" spc="160" dirty="0">
                <a:latin typeface="Lucida Sans Unicode"/>
                <a:cs typeface="Lucida Sans Unicode"/>
              </a:rPr>
              <a:t>We</a:t>
            </a:r>
            <a:r>
              <a:rPr sz="3500" spc="-250" dirty="0">
                <a:latin typeface="Lucida Sans Unicode"/>
                <a:cs typeface="Lucida Sans Unicode"/>
              </a:rPr>
              <a:t> </a:t>
            </a:r>
            <a:r>
              <a:rPr sz="3500" spc="40" dirty="0">
                <a:latin typeface="Lucida Sans Unicode"/>
                <a:cs typeface="Lucida Sans Unicode"/>
              </a:rPr>
              <a:t>observerd</a:t>
            </a:r>
            <a:r>
              <a:rPr sz="3500" spc="-245" dirty="0">
                <a:latin typeface="Lucida Sans Unicode"/>
                <a:cs typeface="Lucida Sans Unicode"/>
              </a:rPr>
              <a:t> </a:t>
            </a:r>
            <a:r>
              <a:rPr sz="3500" spc="55" dirty="0">
                <a:latin typeface="Lucida Sans Unicode"/>
                <a:cs typeface="Lucida Sans Unicode"/>
              </a:rPr>
              <a:t>the</a:t>
            </a:r>
            <a:r>
              <a:rPr sz="3500" spc="-245" dirty="0">
                <a:latin typeface="Lucida Sans Unicode"/>
                <a:cs typeface="Lucida Sans Unicode"/>
              </a:rPr>
              <a:t> </a:t>
            </a:r>
            <a:r>
              <a:rPr sz="3500" spc="55" dirty="0">
                <a:latin typeface="Lucida Sans Unicode"/>
                <a:cs typeface="Lucida Sans Unicode"/>
              </a:rPr>
              <a:t>top</a:t>
            </a:r>
            <a:r>
              <a:rPr sz="3500" spc="-245" dirty="0">
                <a:latin typeface="Lucida Sans Unicode"/>
                <a:cs typeface="Lucida Sans Unicode"/>
              </a:rPr>
              <a:t> </a:t>
            </a:r>
            <a:r>
              <a:rPr sz="3500" spc="-60" dirty="0">
                <a:latin typeface="Lucida Sans Unicode"/>
                <a:cs typeface="Lucida Sans Unicode"/>
              </a:rPr>
              <a:t>10</a:t>
            </a:r>
            <a:r>
              <a:rPr sz="3500" spc="-245" dirty="0">
                <a:latin typeface="Lucida Sans Unicode"/>
                <a:cs typeface="Lucida Sans Unicode"/>
              </a:rPr>
              <a:t> </a:t>
            </a:r>
            <a:r>
              <a:rPr sz="3500" spc="65" dirty="0">
                <a:latin typeface="Lucida Sans Unicode"/>
                <a:cs typeface="Lucida Sans Unicode"/>
              </a:rPr>
              <a:t>types</a:t>
            </a:r>
            <a:r>
              <a:rPr sz="3500" spc="-245" dirty="0">
                <a:latin typeface="Lucida Sans Unicode"/>
                <a:cs typeface="Lucida Sans Unicode"/>
              </a:rPr>
              <a:t> </a:t>
            </a:r>
            <a:r>
              <a:rPr sz="3500" spc="30" dirty="0">
                <a:latin typeface="Lucida Sans Unicode"/>
                <a:cs typeface="Lucida Sans Unicode"/>
              </a:rPr>
              <a:t>of</a:t>
            </a:r>
            <a:r>
              <a:rPr sz="3500" spc="-245" dirty="0">
                <a:latin typeface="Lucida Sans Unicode"/>
                <a:cs typeface="Lucida Sans Unicode"/>
              </a:rPr>
              <a:t> </a:t>
            </a:r>
            <a:r>
              <a:rPr sz="3500" spc="15" dirty="0">
                <a:latin typeface="Lucida Sans Unicode"/>
                <a:cs typeface="Lucida Sans Unicode"/>
              </a:rPr>
              <a:t>crime</a:t>
            </a:r>
            <a:r>
              <a:rPr sz="3500" spc="-245" dirty="0">
                <a:latin typeface="Lucida Sans Unicode"/>
                <a:cs typeface="Lucida Sans Unicode"/>
              </a:rPr>
              <a:t> </a:t>
            </a:r>
            <a:r>
              <a:rPr sz="3500" spc="-45" dirty="0">
                <a:latin typeface="Lucida Sans Unicode"/>
                <a:cs typeface="Lucida Sans Unicode"/>
              </a:rPr>
              <a:t>in</a:t>
            </a:r>
            <a:r>
              <a:rPr sz="3500" spc="-245" dirty="0">
                <a:latin typeface="Lucida Sans Unicode"/>
                <a:cs typeface="Lucida Sans Unicode"/>
              </a:rPr>
              <a:t> </a:t>
            </a:r>
            <a:r>
              <a:rPr sz="3500" spc="-25" dirty="0">
                <a:latin typeface="Lucida Sans Unicode"/>
                <a:cs typeface="Lucida Sans Unicode"/>
              </a:rPr>
              <a:t>Chicago</a:t>
            </a:r>
            <a:r>
              <a:rPr sz="3500" spc="-245" dirty="0">
                <a:latin typeface="Lucida Sans Unicode"/>
                <a:cs typeface="Lucida Sans Unicode"/>
              </a:rPr>
              <a:t> </a:t>
            </a:r>
            <a:r>
              <a:rPr sz="3500" spc="30" dirty="0">
                <a:latin typeface="Lucida Sans Unicode"/>
                <a:cs typeface="Lucida Sans Unicode"/>
              </a:rPr>
              <a:t>where</a:t>
            </a:r>
            <a:r>
              <a:rPr sz="3500" spc="-245" dirty="0">
                <a:latin typeface="Lucida Sans Unicode"/>
                <a:cs typeface="Lucida Sans Unicode"/>
              </a:rPr>
              <a:t> </a:t>
            </a:r>
            <a:r>
              <a:rPr sz="3500" spc="65" dirty="0">
                <a:latin typeface="Lucida Sans Unicode"/>
                <a:cs typeface="Lucida Sans Unicode"/>
              </a:rPr>
              <a:t>theft</a:t>
            </a:r>
            <a:r>
              <a:rPr sz="3500" spc="-245" dirty="0">
                <a:latin typeface="Lucida Sans Unicode"/>
                <a:cs typeface="Lucida Sans Unicode"/>
              </a:rPr>
              <a:t> </a:t>
            </a:r>
            <a:r>
              <a:rPr sz="3500" spc="15" dirty="0">
                <a:latin typeface="Lucida Sans Unicode"/>
                <a:cs typeface="Lucida Sans Unicode"/>
              </a:rPr>
              <a:t>and </a:t>
            </a:r>
            <a:r>
              <a:rPr sz="3500" spc="-1095" dirty="0">
                <a:latin typeface="Lucida Sans Unicode"/>
                <a:cs typeface="Lucida Sans Unicode"/>
              </a:rPr>
              <a:t> </a:t>
            </a:r>
            <a:r>
              <a:rPr sz="3500" spc="75" dirty="0">
                <a:latin typeface="Lucida Sans Unicode"/>
                <a:cs typeface="Lucida Sans Unicode"/>
              </a:rPr>
              <a:t>battery</a:t>
            </a:r>
            <a:r>
              <a:rPr sz="3500" spc="-254" dirty="0">
                <a:latin typeface="Lucida Sans Unicode"/>
                <a:cs typeface="Lucida Sans Unicode"/>
              </a:rPr>
              <a:t> </a:t>
            </a:r>
            <a:r>
              <a:rPr sz="3500" spc="5" dirty="0">
                <a:latin typeface="Lucida Sans Unicode"/>
                <a:cs typeface="Lucida Sans Unicode"/>
              </a:rPr>
              <a:t>crimes</a:t>
            </a:r>
            <a:r>
              <a:rPr sz="3500" spc="-250" dirty="0">
                <a:latin typeface="Lucida Sans Unicode"/>
                <a:cs typeface="Lucida Sans Unicode"/>
              </a:rPr>
              <a:t> </a:t>
            </a:r>
            <a:r>
              <a:rPr sz="3500" spc="45" dirty="0">
                <a:latin typeface="Lucida Sans Unicode"/>
                <a:cs typeface="Lucida Sans Unicode"/>
              </a:rPr>
              <a:t>were</a:t>
            </a:r>
            <a:r>
              <a:rPr sz="3500" spc="-250" dirty="0">
                <a:latin typeface="Lucida Sans Unicode"/>
                <a:cs typeface="Lucida Sans Unicode"/>
              </a:rPr>
              <a:t> </a:t>
            </a:r>
            <a:r>
              <a:rPr sz="3500" spc="55" dirty="0">
                <a:latin typeface="Lucida Sans Unicode"/>
                <a:cs typeface="Lucida Sans Unicode"/>
              </a:rPr>
              <a:t>the</a:t>
            </a:r>
            <a:r>
              <a:rPr sz="3500" spc="-250" dirty="0">
                <a:latin typeface="Lucida Sans Unicode"/>
                <a:cs typeface="Lucida Sans Unicode"/>
              </a:rPr>
              <a:t> </a:t>
            </a:r>
            <a:r>
              <a:rPr sz="3500" spc="-55" dirty="0">
                <a:latin typeface="Lucida Sans Unicode"/>
                <a:cs typeface="Lucida Sans Unicode"/>
              </a:rPr>
              <a:t>highest.</a:t>
            </a:r>
            <a:endParaRPr sz="3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4596" y="756529"/>
            <a:ext cx="8603391" cy="95302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108" y="1208817"/>
            <a:ext cx="8362949" cy="52292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4786470"/>
            <a:ext cx="8734424" cy="52673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21290" y="0"/>
            <a:ext cx="4594225" cy="1126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200" spc="-135" dirty="0"/>
              <a:t>INSIGHT-2</a:t>
            </a:r>
            <a:endParaRPr sz="7200"/>
          </a:p>
        </p:txBody>
      </p:sp>
      <p:sp>
        <p:nvSpPr>
          <p:cNvPr id="6" name="object 6"/>
          <p:cNvSpPr txBox="1"/>
          <p:nvPr/>
        </p:nvSpPr>
        <p:spPr>
          <a:xfrm>
            <a:off x="140444" y="7642301"/>
            <a:ext cx="7355840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99"/>
              </a:lnSpc>
              <a:spcBef>
                <a:spcPts val="100"/>
              </a:spcBef>
            </a:pPr>
            <a:r>
              <a:rPr sz="3400" spc="-175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0" dirty="0">
                <a:latin typeface="Lucida Sans Unicode"/>
                <a:cs typeface="Lucida Sans Unicode"/>
              </a:rPr>
              <a:t>l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250" dirty="0">
                <a:latin typeface="Lucida Sans Unicode"/>
                <a:cs typeface="Lucida Sans Unicode"/>
              </a:rPr>
              <a:t>g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-5" dirty="0">
                <a:latin typeface="Lucida Sans Unicode"/>
                <a:cs typeface="Lucida Sans Unicode"/>
              </a:rPr>
              <a:t>h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40" dirty="0">
                <a:latin typeface="Lucida Sans Unicode"/>
                <a:cs typeface="Lucida Sans Unicode"/>
              </a:rPr>
              <a:t>d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10" dirty="0">
                <a:latin typeface="Lucida Sans Unicode"/>
                <a:cs typeface="Lucida Sans Unicode"/>
              </a:rPr>
              <a:t>l</a:t>
            </a:r>
            <a:r>
              <a:rPr sz="3400" spc="110" dirty="0">
                <a:latin typeface="Lucida Sans Unicode"/>
                <a:cs typeface="Lucida Sans Unicode"/>
              </a:rPr>
              <a:t>y 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45" dirty="0">
                <a:latin typeface="Lucida Sans Unicode"/>
                <a:cs typeface="Lucida Sans Unicode"/>
              </a:rPr>
              <a:t>d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50" dirty="0">
                <a:latin typeface="Lucida Sans Unicode"/>
                <a:cs typeface="Lucida Sans Unicode"/>
              </a:rPr>
              <a:t>f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5" dirty="0">
                <a:latin typeface="Lucida Sans Unicode"/>
                <a:cs typeface="Lucida Sans Unicode"/>
              </a:rPr>
              <a:t>n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5" dirty="0">
                <a:latin typeface="Lucida Sans Unicode"/>
                <a:cs typeface="Lucida Sans Unicode"/>
              </a:rPr>
              <a:t>a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45" dirty="0">
                <a:latin typeface="Lucida Sans Unicode"/>
                <a:cs typeface="Lucida Sans Unicode"/>
              </a:rPr>
              <a:t>f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105" dirty="0">
                <a:latin typeface="Lucida Sans Unicode"/>
                <a:cs typeface="Lucida Sans Unicode"/>
              </a:rPr>
              <a:t>c  </a:t>
            </a:r>
            <a:r>
              <a:rPr sz="3400" dirty="0">
                <a:latin typeface="Lucida Sans Unicode"/>
                <a:cs typeface="Lucida Sans Unicode"/>
              </a:rPr>
              <a:t>community. </a:t>
            </a:r>
            <a:r>
              <a:rPr sz="3400" spc="155" dirty="0">
                <a:latin typeface="Lucida Sans Unicode"/>
                <a:cs typeface="Lucida Sans Unicode"/>
              </a:rPr>
              <a:t>We </a:t>
            </a:r>
            <a:r>
              <a:rPr sz="3400" spc="50" dirty="0">
                <a:latin typeface="Lucida Sans Unicode"/>
                <a:cs typeface="Lucida Sans Unicode"/>
              </a:rPr>
              <a:t>can </a:t>
            </a:r>
            <a:r>
              <a:rPr sz="3400" spc="40" dirty="0">
                <a:latin typeface="Lucida Sans Unicode"/>
                <a:cs typeface="Lucida Sans Unicode"/>
              </a:rPr>
              <a:t>observe </a:t>
            </a:r>
            <a:r>
              <a:rPr sz="3400" spc="60" dirty="0">
                <a:latin typeface="Lucida Sans Unicode"/>
                <a:cs typeface="Lucida Sans Unicode"/>
              </a:rPr>
              <a:t>that </a:t>
            </a:r>
            <a:r>
              <a:rPr sz="3400" spc="6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5" dirty="0">
                <a:latin typeface="Lucida Sans Unicode"/>
                <a:cs typeface="Lucida Sans Unicode"/>
              </a:rPr>
              <a:t>a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40" dirty="0">
                <a:latin typeface="Lucida Sans Unicode"/>
                <a:cs typeface="Lucida Sans Unicode"/>
              </a:rPr>
              <a:t>d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0" dirty="0">
                <a:latin typeface="Lucida Sans Unicode"/>
                <a:cs typeface="Lucida Sans Unicode"/>
              </a:rPr>
              <a:t>l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-245" dirty="0">
                <a:latin typeface="Lucida Sans Unicode"/>
                <a:cs typeface="Lucida Sans Unicode"/>
              </a:rPr>
              <a:t>g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40" dirty="0">
                <a:latin typeface="Lucida Sans Unicode"/>
                <a:cs typeface="Lucida Sans Unicode"/>
              </a:rPr>
              <a:t>d</a:t>
            </a:r>
            <a:r>
              <a:rPr sz="3400" spc="-185" dirty="0">
                <a:latin typeface="Lucida Sans Unicode"/>
                <a:cs typeface="Lucida Sans Unicode"/>
              </a:rPr>
              <a:t>.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756523"/>
            <a:ext cx="17259300" cy="9530715"/>
            <a:chOff x="1028700" y="756523"/>
            <a:chExt cx="17259300" cy="9530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4596" y="756523"/>
              <a:ext cx="8603391" cy="95302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731385"/>
              <a:ext cx="8839199" cy="5524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6600" y="1396711"/>
              <a:ext cx="7467599" cy="46672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35300" y="110047"/>
            <a:ext cx="3779520" cy="924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900" spc="-100" dirty="0">
                <a:latin typeface="Lucida Sans Unicode"/>
                <a:cs typeface="Lucida Sans Unicode"/>
              </a:rPr>
              <a:t>INSIGHT-3</a:t>
            </a:r>
            <a:endParaRPr sz="59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947" y="1410708"/>
            <a:ext cx="860171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5799"/>
              </a:lnSpc>
              <a:spcBef>
                <a:spcPts val="100"/>
              </a:spcBef>
            </a:pPr>
            <a:r>
              <a:rPr sz="3400" spc="-175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0" dirty="0">
                <a:latin typeface="Lucida Sans Unicode"/>
                <a:cs typeface="Lucida Sans Unicode"/>
              </a:rPr>
              <a:t>al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-35" dirty="0">
                <a:latin typeface="Lucida Sans Unicode"/>
                <a:cs typeface="Lucida Sans Unicode"/>
              </a:rPr>
              <a:t>u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35" dirty="0">
                <a:latin typeface="Lucida Sans Unicode"/>
                <a:cs typeface="Lucida Sans Unicode"/>
              </a:rPr>
              <a:t>b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20" dirty="0">
                <a:latin typeface="Lucida Sans Unicode"/>
                <a:cs typeface="Lucida Sans Unicode"/>
              </a:rPr>
              <a:t>r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50" dirty="0">
                <a:latin typeface="Lucida Sans Unicode"/>
                <a:cs typeface="Lucida Sans Unicode"/>
              </a:rPr>
              <a:t>f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20" dirty="0">
                <a:latin typeface="Lucida Sans Unicode"/>
                <a:cs typeface="Lucida Sans Unicode"/>
              </a:rPr>
              <a:t>r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40" dirty="0">
                <a:latin typeface="Lucida Sans Unicode"/>
                <a:cs typeface="Lucida Sans Unicode"/>
              </a:rPr>
              <a:t>d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50" dirty="0">
                <a:latin typeface="Lucida Sans Unicode"/>
                <a:cs typeface="Lucida Sans Unicode"/>
              </a:rPr>
              <a:t>y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40" dirty="0">
                <a:latin typeface="Lucida Sans Unicode"/>
                <a:cs typeface="Lucida Sans Unicode"/>
              </a:rPr>
              <a:t>e  </a:t>
            </a:r>
            <a:r>
              <a:rPr sz="3400" spc="-5" dirty="0">
                <a:latin typeface="Lucida Sans Unicode"/>
                <a:cs typeface="Lucida Sans Unicode"/>
              </a:rPr>
              <a:t>approximately</a:t>
            </a:r>
            <a:r>
              <a:rPr sz="3400" spc="-250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uniformly</a:t>
            </a:r>
            <a:r>
              <a:rPr sz="3400" spc="-250" dirty="0">
                <a:latin typeface="Lucida Sans Unicode"/>
                <a:cs typeface="Lucida Sans Unicode"/>
              </a:rPr>
              <a:t> </a:t>
            </a:r>
            <a:r>
              <a:rPr sz="3400" spc="15" dirty="0">
                <a:latin typeface="Lucida Sans Unicode"/>
                <a:cs typeface="Lucida Sans Unicode"/>
              </a:rPr>
              <a:t>distributed</a:t>
            </a:r>
            <a:r>
              <a:rPr sz="3400" spc="-250" dirty="0">
                <a:latin typeface="Lucida Sans Unicode"/>
                <a:cs typeface="Lucida Sans Unicode"/>
              </a:rPr>
              <a:t> </a:t>
            </a:r>
            <a:r>
              <a:rPr sz="3400" spc="20" dirty="0">
                <a:latin typeface="Lucida Sans Unicode"/>
                <a:cs typeface="Lucida Sans Unicode"/>
              </a:rPr>
              <a:t>with </a:t>
            </a:r>
            <a:r>
              <a:rPr sz="3400" spc="-1060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-35" dirty="0">
                <a:latin typeface="Lucida Sans Unicode"/>
                <a:cs typeface="Lucida Sans Unicode"/>
              </a:rPr>
              <a:t>u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40" dirty="0">
                <a:latin typeface="Lucida Sans Unicode"/>
                <a:cs typeface="Lucida Sans Unicode"/>
              </a:rPr>
              <a:t>d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50" dirty="0">
                <a:latin typeface="Lucida Sans Unicode"/>
                <a:cs typeface="Lucida Sans Unicode"/>
              </a:rPr>
              <a:t>y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75" dirty="0">
                <a:latin typeface="Lucida Sans Unicode"/>
                <a:cs typeface="Lucida Sans Unicode"/>
              </a:rPr>
              <a:t>v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-245" dirty="0">
                <a:latin typeface="Lucida Sans Unicode"/>
                <a:cs typeface="Lucida Sans Unicode"/>
              </a:rPr>
              <a:t>g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250" dirty="0">
                <a:latin typeface="Lucida Sans Unicode"/>
                <a:cs typeface="Lucida Sans Unicode"/>
              </a:rPr>
              <a:t>g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120" dirty="0">
                <a:latin typeface="Lucida Sans Unicode"/>
                <a:cs typeface="Lucida Sans Unicode"/>
              </a:rPr>
              <a:t>t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-185" dirty="0">
                <a:latin typeface="Lucida Sans Unicode"/>
                <a:cs typeface="Lucida Sans Unicode"/>
              </a:rPr>
              <a:t>.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4596" y="756526"/>
            <a:ext cx="8603391" cy="95302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719823"/>
            <a:ext cx="7734299" cy="4838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4186238"/>
            <a:ext cx="8115298" cy="50768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0445" y="271202"/>
            <a:ext cx="4527550" cy="1097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0" spc="90" dirty="0"/>
              <a:t>I</a:t>
            </a:r>
            <a:r>
              <a:rPr sz="7000" spc="180" dirty="0"/>
              <a:t>N</a:t>
            </a:r>
            <a:r>
              <a:rPr sz="7000" spc="530" dirty="0"/>
              <a:t>S</a:t>
            </a:r>
            <a:r>
              <a:rPr sz="7000" spc="90" dirty="0"/>
              <a:t>I</a:t>
            </a:r>
            <a:r>
              <a:rPr sz="7000" spc="155" dirty="0"/>
              <a:t>G</a:t>
            </a:r>
            <a:r>
              <a:rPr sz="7000" spc="160" dirty="0"/>
              <a:t>H</a:t>
            </a:r>
            <a:r>
              <a:rPr sz="7000" spc="-330" dirty="0"/>
              <a:t>T</a:t>
            </a:r>
            <a:r>
              <a:rPr sz="7000" spc="-1390" dirty="0"/>
              <a:t>-</a:t>
            </a:r>
            <a:r>
              <a:rPr sz="7000" spc="-170" dirty="0"/>
              <a:t>4</a:t>
            </a:r>
            <a:endParaRPr sz="7000"/>
          </a:p>
        </p:txBody>
      </p:sp>
      <p:sp>
        <p:nvSpPr>
          <p:cNvPr id="6" name="object 6"/>
          <p:cNvSpPr txBox="1"/>
          <p:nvPr/>
        </p:nvSpPr>
        <p:spPr>
          <a:xfrm>
            <a:off x="161875" y="7452673"/>
            <a:ext cx="844042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99"/>
              </a:lnSpc>
              <a:spcBef>
                <a:spcPts val="100"/>
              </a:spcBef>
            </a:pPr>
            <a:r>
              <a:rPr sz="3400" spc="-65" dirty="0">
                <a:latin typeface="Lucida Sans Unicode"/>
                <a:cs typeface="Lucida Sans Unicode"/>
              </a:rPr>
              <a:t>A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10" dirty="0">
                <a:latin typeface="Lucida Sans Unicode"/>
                <a:cs typeface="Lucida Sans Unicode"/>
              </a:rPr>
              <a:t>al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-5" dirty="0">
                <a:latin typeface="Lucida Sans Unicode"/>
                <a:cs typeface="Lucida Sans Unicode"/>
              </a:rPr>
              <a:t>n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50" dirty="0">
                <a:latin typeface="Lucida Sans Unicode"/>
                <a:cs typeface="Lucida Sans Unicode"/>
              </a:rPr>
              <a:t>f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40" dirty="0">
                <a:latin typeface="Lucida Sans Unicode"/>
                <a:cs typeface="Lucida Sans Unicode"/>
              </a:rPr>
              <a:t>p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350" dirty="0">
                <a:latin typeface="Lucida Sans Unicode"/>
                <a:cs typeface="Lucida Sans Unicode"/>
              </a:rPr>
              <a:t>1</a:t>
            </a:r>
            <a:r>
              <a:rPr sz="3400" spc="229" dirty="0">
                <a:latin typeface="Lucida Sans Unicode"/>
                <a:cs typeface="Lucida Sans Unicode"/>
              </a:rPr>
              <a:t>0</a:t>
            </a:r>
            <a:r>
              <a:rPr sz="3400" spc="155" dirty="0">
                <a:latin typeface="Lucida Sans Unicode"/>
                <a:cs typeface="Lucida Sans Unicode"/>
              </a:rPr>
              <a:t>0  </a:t>
            </a:r>
            <a:r>
              <a:rPr sz="3400" spc="10" dirty="0">
                <a:latin typeface="Lucida Sans Unicode"/>
                <a:cs typeface="Lucida Sans Unicode"/>
              </a:rPr>
              <a:t>l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20" dirty="0">
                <a:latin typeface="Lucida Sans Unicode"/>
                <a:cs typeface="Lucida Sans Unicode"/>
              </a:rPr>
              <a:t>t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75" dirty="0">
                <a:latin typeface="Lucida Sans Unicode"/>
                <a:cs typeface="Lucida Sans Unicode"/>
              </a:rPr>
              <a:t>v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250" dirty="0">
                <a:latin typeface="Lucida Sans Unicode"/>
                <a:cs typeface="Lucida Sans Unicode"/>
              </a:rPr>
              <a:t>g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120" dirty="0">
                <a:latin typeface="Lucida Sans Unicode"/>
                <a:cs typeface="Lucida Sans Unicode"/>
              </a:rPr>
              <a:t>t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5" dirty="0">
                <a:latin typeface="Lucida Sans Unicode"/>
                <a:cs typeface="Lucida Sans Unicode"/>
              </a:rPr>
              <a:t>n  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45" dirty="0">
                <a:latin typeface="Lucida Sans Unicode"/>
                <a:cs typeface="Lucida Sans Unicode"/>
              </a:rPr>
              <a:t>d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-35" dirty="0">
                <a:latin typeface="Lucida Sans Unicode"/>
                <a:cs typeface="Lucida Sans Unicode"/>
              </a:rPr>
              <a:t>u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45" dirty="0">
                <a:latin typeface="Lucida Sans Unicode"/>
                <a:cs typeface="Lucida Sans Unicode"/>
              </a:rPr>
              <a:t>d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20" dirty="0">
                <a:latin typeface="Lucida Sans Unicode"/>
                <a:cs typeface="Lucida Sans Unicode"/>
              </a:rPr>
              <a:t>C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-250" dirty="0">
                <a:latin typeface="Lucida Sans Unicode"/>
                <a:cs typeface="Lucida Sans Unicode"/>
              </a:rPr>
              <a:t>g</a:t>
            </a:r>
            <a:r>
              <a:rPr sz="3400" spc="10" dirty="0">
                <a:latin typeface="Lucida Sans Unicode"/>
                <a:cs typeface="Lucida Sans Unicode"/>
              </a:rPr>
              <a:t>o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50" dirty="0">
                <a:latin typeface="Lucida Sans Unicode"/>
                <a:cs typeface="Lucida Sans Unicode"/>
              </a:rPr>
              <a:t>y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4596" y="756527"/>
            <a:ext cx="8603391" cy="95302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906361"/>
            <a:ext cx="7667624" cy="4791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4082571"/>
            <a:ext cx="8372474" cy="52292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96796" y="480217"/>
            <a:ext cx="589470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INSIGHT-5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295" y="7855624"/>
            <a:ext cx="838390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8555" marR="5080" indent="-1126490">
              <a:lnSpc>
                <a:spcPct val="115799"/>
              </a:lnSpc>
              <a:spcBef>
                <a:spcPts val="100"/>
              </a:spcBef>
            </a:pPr>
            <a:r>
              <a:rPr sz="3400" spc="10" dirty="0">
                <a:latin typeface="Lucida Sans Unicode"/>
                <a:cs typeface="Lucida Sans Unicode"/>
              </a:rPr>
              <a:t>l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250" dirty="0">
                <a:latin typeface="Lucida Sans Unicode"/>
                <a:cs typeface="Lucida Sans Unicode"/>
              </a:rPr>
              <a:t>g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-5" dirty="0">
                <a:latin typeface="Lucida Sans Unicode"/>
                <a:cs typeface="Lucida Sans Unicode"/>
              </a:rPr>
              <a:t>h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75" dirty="0">
                <a:latin typeface="Lucida Sans Unicode"/>
                <a:cs typeface="Lucida Sans Unicode"/>
              </a:rPr>
              <a:t>v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-35" dirty="0">
                <a:latin typeface="Lucida Sans Unicode"/>
                <a:cs typeface="Lucida Sans Unicode"/>
              </a:rPr>
              <a:t>u</a:t>
            </a:r>
            <a:r>
              <a:rPr sz="3400" spc="10" dirty="0">
                <a:latin typeface="Lucida Sans Unicode"/>
                <a:cs typeface="Lucida Sans Unicode"/>
              </a:rPr>
              <a:t>al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360" dirty="0">
                <a:latin typeface="Lucida Sans Unicode"/>
                <a:cs typeface="Lucida Sans Unicode"/>
              </a:rPr>
              <a:t>z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45" dirty="0">
                <a:latin typeface="Lucida Sans Unicode"/>
                <a:cs typeface="Lucida Sans Unicode"/>
              </a:rPr>
              <a:t>y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50" dirty="0">
                <a:latin typeface="Lucida Sans Unicode"/>
                <a:cs typeface="Lucida Sans Unicode"/>
              </a:rPr>
              <a:t>f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0" dirty="0">
                <a:latin typeface="Lucida Sans Unicode"/>
                <a:cs typeface="Lucida Sans Unicode"/>
              </a:rPr>
              <a:t>l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5" dirty="0">
                <a:latin typeface="Lucida Sans Unicode"/>
                <a:cs typeface="Lucida Sans Unicode"/>
              </a:rPr>
              <a:t>o</a:t>
            </a:r>
            <a:r>
              <a:rPr sz="3400" spc="-5" dirty="0">
                <a:latin typeface="Lucida Sans Unicode"/>
                <a:cs typeface="Lucida Sans Unicode"/>
              </a:rPr>
              <a:t>n  </a:t>
            </a:r>
            <a:r>
              <a:rPr sz="3400" spc="40" dirty="0">
                <a:latin typeface="Lucida Sans Unicode"/>
                <a:cs typeface="Lucida Sans Unicode"/>
              </a:rPr>
              <a:t>w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-5" dirty="0">
                <a:latin typeface="Lucida Sans Unicode"/>
                <a:cs typeface="Lucida Sans Unicode"/>
              </a:rPr>
              <a:t>h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250" dirty="0">
                <a:latin typeface="Lucida Sans Unicode"/>
                <a:cs typeface="Lucida Sans Unicode"/>
              </a:rPr>
              <a:t>g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120" dirty="0">
                <a:latin typeface="Lucida Sans Unicode"/>
                <a:cs typeface="Lucida Sans Unicode"/>
              </a:rPr>
              <a:t>t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-185" dirty="0">
                <a:latin typeface="Lucida Sans Unicode"/>
                <a:cs typeface="Lucida Sans Unicode"/>
              </a:rPr>
              <a:t>.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4596" y="756526"/>
            <a:ext cx="8603391" cy="95302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384893"/>
            <a:ext cx="7667624" cy="4791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4186237"/>
            <a:ext cx="8115298" cy="50768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3258" y="0"/>
            <a:ext cx="4489450" cy="1080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spc="-55" dirty="0"/>
              <a:t>INSIGHT-6</a:t>
            </a:r>
            <a:endParaRPr sz="6900"/>
          </a:p>
        </p:txBody>
      </p:sp>
      <p:sp>
        <p:nvSpPr>
          <p:cNvPr id="6" name="object 6"/>
          <p:cNvSpPr txBox="1"/>
          <p:nvPr/>
        </p:nvSpPr>
        <p:spPr>
          <a:xfrm>
            <a:off x="563264" y="7020096"/>
            <a:ext cx="6510655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99"/>
              </a:lnSpc>
              <a:spcBef>
                <a:spcPts val="100"/>
              </a:spcBef>
            </a:pPr>
            <a:r>
              <a:rPr sz="3400" spc="20" dirty="0">
                <a:latin typeface="Lucida Sans Unicode"/>
                <a:cs typeface="Lucida Sans Unicode"/>
              </a:rPr>
              <a:t>Graphical </a:t>
            </a:r>
            <a:r>
              <a:rPr sz="3400" spc="25" dirty="0">
                <a:latin typeface="Lucida Sans Unicode"/>
                <a:cs typeface="Lucida Sans Unicode"/>
              </a:rPr>
              <a:t>representation </a:t>
            </a:r>
            <a:r>
              <a:rPr sz="3400" spc="30" dirty="0">
                <a:latin typeface="Lucida Sans Unicode"/>
                <a:cs typeface="Lucida Sans Unicode"/>
              </a:rPr>
              <a:t>of </a:t>
            </a:r>
            <a:r>
              <a:rPr sz="3400" spc="35" dirty="0">
                <a:latin typeface="Lucida Sans Unicode"/>
                <a:cs typeface="Lucida Sans Unicode"/>
              </a:rPr>
              <a:t> </a:t>
            </a:r>
            <a:r>
              <a:rPr sz="3400" spc="40" dirty="0">
                <a:latin typeface="Lucida Sans Unicode"/>
                <a:cs typeface="Lucida Sans Unicode"/>
              </a:rPr>
              <a:t>d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45" dirty="0">
                <a:latin typeface="Lucida Sans Unicode"/>
                <a:cs typeface="Lucida Sans Unicode"/>
              </a:rPr>
              <a:t>ff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5" dirty="0">
                <a:latin typeface="Lucida Sans Unicode"/>
                <a:cs typeface="Lucida Sans Unicode"/>
              </a:rPr>
              <a:t>n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40" dirty="0">
                <a:latin typeface="Lucida Sans Unicode"/>
                <a:cs typeface="Lucida Sans Unicode"/>
              </a:rPr>
              <a:t>c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55" dirty="0">
                <a:latin typeface="Lucida Sans Unicode"/>
                <a:cs typeface="Lucida Sans Unicode"/>
              </a:rPr>
              <a:t>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45" dirty="0">
                <a:latin typeface="Lucida Sans Unicode"/>
                <a:cs typeface="Lucida Sans Unicode"/>
              </a:rPr>
              <a:t>y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0" dirty="0">
                <a:latin typeface="Lucida Sans Unicode"/>
                <a:cs typeface="Lucida Sans Unicode"/>
              </a:rPr>
              <a:t>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5" dirty="0">
                <a:latin typeface="Lucida Sans Unicode"/>
                <a:cs typeface="Lucida Sans Unicode"/>
              </a:rPr>
              <a:t>n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10" dirty="0">
                <a:latin typeface="Lucida Sans Unicode"/>
                <a:cs typeface="Lucida Sans Unicode"/>
              </a:rPr>
              <a:t>h</a:t>
            </a:r>
            <a:r>
              <a:rPr sz="3400" spc="40" dirty="0">
                <a:latin typeface="Lucida Sans Unicode"/>
                <a:cs typeface="Lucida Sans Unicode"/>
              </a:rPr>
              <a:t>e  </a:t>
            </a:r>
            <a:r>
              <a:rPr sz="3400" spc="35" dirty="0">
                <a:latin typeface="Lucida Sans Unicode"/>
                <a:cs typeface="Lucida Sans Unicode"/>
              </a:rPr>
              <a:t>years</a:t>
            </a:r>
            <a:r>
              <a:rPr sz="3400" spc="-250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2005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5" dirty="0">
                <a:latin typeface="Lucida Sans Unicode"/>
                <a:cs typeface="Lucida Sans Unicode"/>
              </a:rPr>
              <a:t>and</a:t>
            </a:r>
            <a:r>
              <a:rPr sz="3400" spc="-250" dirty="0">
                <a:latin typeface="Lucida Sans Unicode"/>
                <a:cs typeface="Lucida Sans Unicode"/>
              </a:rPr>
              <a:t> </a:t>
            </a:r>
            <a:r>
              <a:rPr sz="3400" spc="-45" dirty="0">
                <a:latin typeface="Lucida Sans Unicode"/>
                <a:cs typeface="Lucida Sans Unicode"/>
              </a:rPr>
              <a:t>2010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316</Words>
  <Application>Microsoft Office PowerPoint</Application>
  <PresentationFormat>Custom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Lucida Sans Unicode</vt:lpstr>
      <vt:lpstr>Tahoma</vt:lpstr>
      <vt:lpstr>Verdana</vt:lpstr>
      <vt:lpstr>Office Theme</vt:lpstr>
      <vt:lpstr>PowerPoint Presentation</vt:lpstr>
      <vt:lpstr>Introduction</vt:lpstr>
      <vt:lpstr>CONCEPTUAL DESIGN AND  LOGICAL DESIGN</vt:lpstr>
      <vt:lpstr>INSIGHT-1</vt:lpstr>
      <vt:lpstr>INSIGHT-2</vt:lpstr>
      <vt:lpstr>PowerPoint Presentation</vt:lpstr>
      <vt:lpstr>INSIGHT-4</vt:lpstr>
      <vt:lpstr>INSIGHT-5</vt:lpstr>
      <vt:lpstr>INSIGHT-6</vt:lpstr>
      <vt:lpstr>PowerPoint Presentation</vt:lpstr>
      <vt:lpstr>INSIGHT-8</vt:lpstr>
      <vt:lpstr>INSIGHT-9</vt:lpstr>
      <vt:lpstr>INSIGHT-10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Group 14</dc:title>
  <dc:creator>Hari surabhi</dc:creator>
  <cp:keywords>DAFg-06gB5I,BAFg-1bRyGI</cp:keywords>
  <cp:lastModifiedBy>Kondipati, Jitin Naidu</cp:lastModifiedBy>
  <cp:revision>1</cp:revision>
  <dcterms:created xsi:type="dcterms:W3CDTF">2023-04-24T21:29:21Z</dcterms:created>
  <dcterms:modified xsi:type="dcterms:W3CDTF">2023-05-05T17:02:17Z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2023-04-24T00:00:00Z</vt:filetime>
  </property>
</Properties>
</file>